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84" r:id="rId6"/>
    <p:sldId id="262" r:id="rId7"/>
    <p:sldId id="283" r:id="rId8"/>
    <p:sldId id="259" r:id="rId9"/>
    <p:sldId id="286" r:id="rId10"/>
    <p:sldId id="287" r:id="rId11"/>
    <p:sldId id="288" r:id="rId12"/>
    <p:sldId id="290" r:id="rId13"/>
    <p:sldId id="307" r:id="rId14"/>
    <p:sldId id="308" r:id="rId15"/>
    <p:sldId id="261" r:id="rId16"/>
    <p:sldId id="278" r:id="rId17"/>
  </p:sldIdLst>
  <p:sldSz cx="9144000" cy="514223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B0D"/>
    <a:srgbClr val="260F00"/>
    <a:srgbClr val="002C42"/>
    <a:srgbClr val="008DD0"/>
    <a:srgbClr val="BB2B1D"/>
    <a:srgbClr val="EF6541"/>
    <a:srgbClr val="FFCC00"/>
    <a:srgbClr val="C9B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 showGuides="1">
      <p:cViewPr>
        <p:scale>
          <a:sx n="125" d="100"/>
          <a:sy n="125" d="100"/>
        </p:scale>
        <p:origin x="-1224" y="-198"/>
      </p:cViewPr>
      <p:guideLst>
        <p:guide orient="horz" pos="756"/>
        <p:guide pos="29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063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2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62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6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2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3588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39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24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24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794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363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794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0363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7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6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8863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8788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313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5"/>
          <p:cNvSpPr/>
          <p:nvPr/>
        </p:nvSpPr>
        <p:spPr>
          <a:xfrm>
            <a:off x="0" y="4181475"/>
            <a:ext cx="9144000" cy="960438"/>
          </a:xfrm>
          <a:prstGeom prst="rect">
            <a:avLst/>
          </a:prstGeom>
          <a:solidFill>
            <a:srgbClr val="C9B193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027" name="Picture 4" descr="卡通遨游太空汇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736600"/>
            <a:ext cx="4364037" cy="367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6"/>
          <p:cNvSpPr/>
          <p:nvPr/>
        </p:nvSpPr>
        <p:spPr>
          <a:xfrm>
            <a:off x="4203383" y="1334135"/>
            <a:ext cx="3219450" cy="73850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EF6541"/>
                </a:solidFill>
                <a:latin typeface="Arial" panose="020B0604020202020204" pitchFamily="34" charset="0"/>
              </a:rPr>
              <a:t>PlaneGame</a:t>
            </a:r>
            <a:endParaRPr lang="en-US" altLang="zh-CN" sz="4800" dirty="0">
              <a:solidFill>
                <a:srgbClr val="EF6541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7"/>
          <p:cNvSpPr/>
          <p:nvPr/>
        </p:nvSpPr>
        <p:spPr>
          <a:xfrm>
            <a:off x="4456113" y="2147888"/>
            <a:ext cx="246126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飞 机 大 战</a:t>
            </a:r>
            <a:endParaRPr lang="zh-CN" altLang="en-US" sz="3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30" name="Rectangle 8"/>
          <p:cNvSpPr/>
          <p:nvPr/>
        </p:nvSpPr>
        <p:spPr>
          <a:xfrm>
            <a:off x="4926330" y="2824480"/>
            <a:ext cx="177355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答辩</a:t>
            </a:r>
            <a:r>
              <a:rPr lang="en-US" altLang="zh-CN" sz="28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PPT</a:t>
            </a:r>
            <a:endParaRPr lang="en-US" altLang="zh-CN" sz="28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4975" y="263525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Line 3"/>
          <p:cNvSpPr/>
          <p:nvPr/>
        </p:nvSpPr>
        <p:spPr>
          <a:xfrm>
            <a:off x="231775" y="627063"/>
            <a:ext cx="4025900" cy="0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69" name="Text Box 5"/>
          <p:cNvSpPr txBox="1"/>
          <p:nvPr/>
        </p:nvSpPr>
        <p:spPr>
          <a:xfrm>
            <a:off x="448945" y="148908"/>
            <a:ext cx="271907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 algn="l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0EFEF"/>
                </a:solidFill>
                <a:latin typeface="Arial" panose="020B0604020202020204" pitchFamily="34" charset="0"/>
              </a:rPr>
              <a:t>3.2主要功能模块</a:t>
            </a:r>
            <a:endParaRPr lang="en-US" altLang="zh-CN" sz="2800" dirty="0">
              <a:solidFill>
                <a:srgbClr val="F0EFEF"/>
              </a:solidFill>
              <a:latin typeface="Arial" panose="020B0604020202020204" pitchFamily="34" charset="0"/>
            </a:endParaRPr>
          </a:p>
        </p:txBody>
      </p:sp>
      <p:sp>
        <p:nvSpPr>
          <p:cNvPr id="11275" name="Oval 33"/>
          <p:cNvSpPr/>
          <p:nvPr/>
        </p:nvSpPr>
        <p:spPr>
          <a:xfrm>
            <a:off x="2024063" y="1283335"/>
            <a:ext cx="492125" cy="493713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79" name="Freeform 46"/>
          <p:cNvSpPr>
            <a:spLocks noEditPoints="1"/>
          </p:cNvSpPr>
          <p:nvPr/>
        </p:nvSpPr>
        <p:spPr>
          <a:xfrm>
            <a:off x="2125028" y="1410335"/>
            <a:ext cx="238125" cy="239713"/>
          </a:xfrm>
          <a:custGeom>
            <a:avLst/>
            <a:gdLst/>
            <a:ahLst/>
            <a:cxnLst>
              <a:cxn ang="0">
                <a:pos x="127000" y="38354"/>
              </a:cxn>
              <a:cxn ang="0">
                <a:pos x="130175" y="57531"/>
              </a:cxn>
              <a:cxn ang="0">
                <a:pos x="120650" y="57531"/>
              </a:cxn>
              <a:cxn ang="0">
                <a:pos x="127000" y="35158"/>
              </a:cxn>
              <a:cxn ang="0">
                <a:pos x="88900" y="41550"/>
              </a:cxn>
              <a:cxn ang="0">
                <a:pos x="41275" y="92689"/>
              </a:cxn>
              <a:cxn ang="0">
                <a:pos x="60325" y="194967"/>
              </a:cxn>
              <a:cxn ang="0">
                <a:pos x="127000" y="220536"/>
              </a:cxn>
              <a:cxn ang="0">
                <a:pos x="212725" y="163005"/>
              </a:cxn>
              <a:cxn ang="0">
                <a:pos x="212725" y="163005"/>
              </a:cxn>
              <a:cxn ang="0">
                <a:pos x="212725" y="92689"/>
              </a:cxn>
              <a:cxn ang="0">
                <a:pos x="127000" y="35158"/>
              </a:cxn>
              <a:cxn ang="0">
                <a:pos x="82550" y="25569"/>
              </a:cxn>
              <a:cxn ang="0">
                <a:pos x="203200" y="47943"/>
              </a:cxn>
              <a:cxn ang="0">
                <a:pos x="238125" y="127847"/>
              </a:cxn>
              <a:cxn ang="0">
                <a:pos x="228600" y="169397"/>
              </a:cxn>
              <a:cxn ang="0">
                <a:pos x="127000" y="239713"/>
              </a:cxn>
              <a:cxn ang="0">
                <a:pos x="47625" y="207751"/>
              </a:cxn>
              <a:cxn ang="0">
                <a:pos x="22225" y="86297"/>
              </a:cxn>
              <a:cxn ang="0">
                <a:pos x="31750" y="67120"/>
              </a:cxn>
              <a:cxn ang="0">
                <a:pos x="3175" y="22373"/>
              </a:cxn>
              <a:cxn ang="0">
                <a:pos x="19050" y="3196"/>
              </a:cxn>
              <a:cxn ang="0">
                <a:pos x="53975" y="12785"/>
              </a:cxn>
              <a:cxn ang="0">
                <a:pos x="63500" y="35158"/>
              </a:cxn>
              <a:cxn ang="0">
                <a:pos x="44450" y="51139"/>
              </a:cxn>
              <a:cxn ang="0">
                <a:pos x="47625" y="47943"/>
              </a:cxn>
              <a:cxn ang="0">
                <a:pos x="50800" y="41550"/>
              </a:cxn>
              <a:cxn ang="0">
                <a:pos x="50800" y="25569"/>
              </a:cxn>
              <a:cxn ang="0">
                <a:pos x="15875" y="19177"/>
              </a:cxn>
              <a:cxn ang="0">
                <a:pos x="9525" y="35158"/>
              </a:cxn>
              <a:cxn ang="0">
                <a:pos x="31750" y="54335"/>
              </a:cxn>
              <a:cxn ang="0">
                <a:pos x="44450" y="51139"/>
              </a:cxn>
              <a:cxn ang="0">
                <a:pos x="85725" y="79904"/>
              </a:cxn>
              <a:cxn ang="0">
                <a:pos x="146050" y="105474"/>
              </a:cxn>
              <a:cxn ang="0">
                <a:pos x="149225" y="105474"/>
              </a:cxn>
              <a:cxn ang="0">
                <a:pos x="149225" y="105474"/>
              </a:cxn>
              <a:cxn ang="0">
                <a:pos x="149225" y="105474"/>
              </a:cxn>
              <a:cxn ang="0">
                <a:pos x="149225" y="108670"/>
              </a:cxn>
              <a:cxn ang="0">
                <a:pos x="171450" y="175790"/>
              </a:cxn>
              <a:cxn ang="0">
                <a:pos x="104775" y="153416"/>
              </a:cxn>
              <a:cxn ang="0">
                <a:pos x="104775" y="150220"/>
              </a:cxn>
              <a:cxn ang="0">
                <a:pos x="101600" y="150220"/>
              </a:cxn>
              <a:cxn ang="0">
                <a:pos x="101600" y="150220"/>
              </a:cxn>
              <a:cxn ang="0">
                <a:pos x="101600" y="147024"/>
              </a:cxn>
              <a:cxn ang="0">
                <a:pos x="79375" y="79904"/>
              </a:cxn>
              <a:cxn ang="0">
                <a:pos x="133350" y="111866"/>
              </a:cxn>
              <a:cxn ang="0">
                <a:pos x="92075" y="95885"/>
              </a:cxn>
              <a:cxn ang="0">
                <a:pos x="133350" y="111866"/>
              </a:cxn>
              <a:cxn ang="0">
                <a:pos x="117475" y="143828"/>
              </a:cxn>
              <a:cxn ang="0">
                <a:pos x="142875" y="118258"/>
              </a:cxn>
              <a:cxn ang="0">
                <a:pos x="44450" y="134239"/>
              </a:cxn>
              <a:cxn ang="0">
                <a:pos x="38100" y="127847"/>
              </a:cxn>
              <a:cxn ang="0">
                <a:pos x="57150" y="121455"/>
              </a:cxn>
              <a:cxn ang="0">
                <a:pos x="57150" y="134239"/>
              </a:cxn>
              <a:cxn ang="0">
                <a:pos x="130175" y="210947"/>
              </a:cxn>
              <a:cxn ang="0">
                <a:pos x="127000" y="217340"/>
              </a:cxn>
              <a:cxn ang="0">
                <a:pos x="120650" y="198163"/>
              </a:cxn>
              <a:cxn ang="0">
                <a:pos x="130175" y="198163"/>
              </a:cxn>
              <a:cxn ang="0">
                <a:pos x="209550" y="121455"/>
              </a:cxn>
              <a:cxn ang="0">
                <a:pos x="212725" y="127847"/>
              </a:cxn>
              <a:cxn ang="0">
                <a:pos x="193675" y="134239"/>
              </a:cxn>
              <a:cxn ang="0">
                <a:pos x="193675" y="121455"/>
              </a:cxn>
            </a:cxnLst>
            <a:pathLst>
              <a:path w="75" h="75">
                <a:moveTo>
                  <a:pt x="38" y="14"/>
                </a:moveTo>
                <a:cubicBezTo>
                  <a:pt x="38" y="13"/>
                  <a:pt x="39" y="12"/>
                  <a:pt x="40" y="12"/>
                </a:cubicBezTo>
                <a:cubicBezTo>
                  <a:pt x="41" y="12"/>
                  <a:pt x="41" y="13"/>
                  <a:pt x="41" y="14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9"/>
                  <a:pt x="41" y="20"/>
                  <a:pt x="40" y="20"/>
                </a:cubicBezTo>
                <a:cubicBezTo>
                  <a:pt x="39" y="20"/>
                  <a:pt x="38" y="19"/>
                  <a:pt x="38" y="18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36" y="11"/>
                  <a:pt x="32" y="12"/>
                  <a:pt x="28" y="13"/>
                </a:cubicBezTo>
                <a:cubicBezTo>
                  <a:pt x="25" y="14"/>
                  <a:pt x="22" y="17"/>
                  <a:pt x="19" y="19"/>
                </a:cubicBezTo>
                <a:cubicBezTo>
                  <a:pt x="16" y="22"/>
                  <a:pt x="14" y="25"/>
                  <a:pt x="13" y="29"/>
                </a:cubicBezTo>
                <a:cubicBezTo>
                  <a:pt x="11" y="32"/>
                  <a:pt x="10" y="36"/>
                  <a:pt x="10" y="40"/>
                </a:cubicBezTo>
                <a:cubicBezTo>
                  <a:pt x="10" y="48"/>
                  <a:pt x="13" y="55"/>
                  <a:pt x="19" y="61"/>
                </a:cubicBezTo>
                <a:cubicBezTo>
                  <a:pt x="22" y="63"/>
                  <a:pt x="25" y="66"/>
                  <a:pt x="28" y="67"/>
                </a:cubicBezTo>
                <a:cubicBezTo>
                  <a:pt x="32" y="68"/>
                  <a:pt x="36" y="69"/>
                  <a:pt x="40" y="69"/>
                </a:cubicBezTo>
                <a:cubicBezTo>
                  <a:pt x="47" y="69"/>
                  <a:pt x="55" y="66"/>
                  <a:pt x="60" y="61"/>
                </a:cubicBezTo>
                <a:cubicBezTo>
                  <a:pt x="63" y="58"/>
                  <a:pt x="65" y="55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48"/>
                  <a:pt x="69" y="44"/>
                  <a:pt x="69" y="40"/>
                </a:cubicBezTo>
                <a:cubicBezTo>
                  <a:pt x="69" y="36"/>
                  <a:pt x="68" y="32"/>
                  <a:pt x="67" y="29"/>
                </a:cubicBezTo>
                <a:cubicBezTo>
                  <a:pt x="65" y="25"/>
                  <a:pt x="63" y="22"/>
                  <a:pt x="60" y="19"/>
                </a:cubicBezTo>
                <a:cubicBezTo>
                  <a:pt x="55" y="14"/>
                  <a:pt x="48" y="11"/>
                  <a:pt x="40" y="11"/>
                </a:cubicBezTo>
                <a:close/>
                <a:moveTo>
                  <a:pt x="26" y="8"/>
                </a:moveTo>
                <a:cubicBezTo>
                  <a:pt x="26" y="8"/>
                  <a:pt x="26" y="8"/>
                  <a:pt x="26" y="8"/>
                </a:cubicBezTo>
                <a:cubicBezTo>
                  <a:pt x="30" y="6"/>
                  <a:pt x="35" y="5"/>
                  <a:pt x="40" y="5"/>
                </a:cubicBezTo>
                <a:cubicBezTo>
                  <a:pt x="49" y="5"/>
                  <a:pt x="58" y="9"/>
                  <a:pt x="64" y="15"/>
                </a:cubicBezTo>
                <a:cubicBezTo>
                  <a:pt x="68" y="18"/>
                  <a:pt x="70" y="22"/>
                  <a:pt x="72" y="27"/>
                </a:cubicBezTo>
                <a:cubicBezTo>
                  <a:pt x="74" y="31"/>
                  <a:pt x="75" y="35"/>
                  <a:pt x="75" y="40"/>
                </a:cubicBezTo>
                <a:cubicBezTo>
                  <a:pt x="75" y="45"/>
                  <a:pt x="74" y="49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0" y="58"/>
                  <a:pt x="68" y="62"/>
                  <a:pt x="64" y="65"/>
                </a:cubicBezTo>
                <a:cubicBezTo>
                  <a:pt x="58" y="71"/>
                  <a:pt x="49" y="75"/>
                  <a:pt x="40" y="75"/>
                </a:cubicBezTo>
                <a:cubicBezTo>
                  <a:pt x="35" y="75"/>
                  <a:pt x="30" y="74"/>
                  <a:pt x="26" y="72"/>
                </a:cubicBezTo>
                <a:cubicBezTo>
                  <a:pt x="22" y="71"/>
                  <a:pt x="18" y="68"/>
                  <a:pt x="15" y="65"/>
                </a:cubicBezTo>
                <a:cubicBezTo>
                  <a:pt x="8" y="58"/>
                  <a:pt x="5" y="49"/>
                  <a:pt x="5" y="40"/>
                </a:cubicBezTo>
                <a:cubicBezTo>
                  <a:pt x="5" y="35"/>
                  <a:pt x="6" y="31"/>
                  <a:pt x="7" y="27"/>
                </a:cubicBezTo>
                <a:cubicBezTo>
                  <a:pt x="8" y="25"/>
                  <a:pt x="9" y="23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6"/>
                  <a:pt x="0" y="11"/>
                </a:cubicBezTo>
                <a:cubicBezTo>
                  <a:pt x="0" y="9"/>
                  <a:pt x="0" y="8"/>
                  <a:pt x="1" y="7"/>
                </a:cubicBezTo>
                <a:cubicBezTo>
                  <a:pt x="1" y="6"/>
                  <a:pt x="2" y="5"/>
                  <a:pt x="3" y="4"/>
                </a:cubicBezTo>
                <a:cubicBezTo>
                  <a:pt x="4" y="3"/>
                  <a:pt x="5" y="2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10" y="0"/>
                  <a:pt x="14" y="1"/>
                  <a:pt x="17" y="4"/>
                </a:cubicBezTo>
                <a:cubicBezTo>
                  <a:pt x="18" y="5"/>
                  <a:pt x="19" y="6"/>
                  <a:pt x="19" y="7"/>
                </a:cubicBezTo>
                <a:cubicBezTo>
                  <a:pt x="20" y="8"/>
                  <a:pt x="20" y="9"/>
                  <a:pt x="20" y="11"/>
                </a:cubicBezTo>
                <a:cubicBezTo>
                  <a:pt x="22" y="10"/>
                  <a:pt x="24" y="8"/>
                  <a:pt x="26" y="8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3"/>
                </a:cubicBezTo>
                <a:cubicBezTo>
                  <a:pt x="17" y="13"/>
                  <a:pt x="17" y="12"/>
                  <a:pt x="17" y="11"/>
                </a:cubicBezTo>
                <a:cubicBezTo>
                  <a:pt x="17" y="10"/>
                  <a:pt x="17" y="9"/>
                  <a:pt x="16" y="8"/>
                </a:cubicBezTo>
                <a:cubicBezTo>
                  <a:pt x="15" y="5"/>
                  <a:pt x="11" y="3"/>
                  <a:pt x="8" y="5"/>
                </a:cubicBezTo>
                <a:cubicBezTo>
                  <a:pt x="7" y="5"/>
                  <a:pt x="6" y="6"/>
                  <a:pt x="5" y="6"/>
                </a:cubicBezTo>
                <a:cubicBezTo>
                  <a:pt x="5" y="7"/>
                  <a:pt x="4" y="7"/>
                  <a:pt x="4" y="8"/>
                </a:cubicBezTo>
                <a:cubicBezTo>
                  <a:pt x="4" y="9"/>
                  <a:pt x="3" y="10"/>
                  <a:pt x="3" y="11"/>
                </a:cubicBezTo>
                <a:cubicBezTo>
                  <a:pt x="3" y="13"/>
                  <a:pt x="5" y="16"/>
                  <a:pt x="8" y="17"/>
                </a:cubicBezTo>
                <a:cubicBezTo>
                  <a:pt x="8" y="17"/>
                  <a:pt x="9" y="17"/>
                  <a:pt x="10" y="17"/>
                </a:cubicBezTo>
                <a:cubicBezTo>
                  <a:pt x="11" y="17"/>
                  <a:pt x="12" y="17"/>
                  <a:pt x="13" y="17"/>
                </a:cubicBezTo>
                <a:cubicBezTo>
                  <a:pt x="13" y="17"/>
                  <a:pt x="13" y="17"/>
                  <a:pt x="14" y="16"/>
                </a:cubicBezTo>
                <a:close/>
                <a:moveTo>
                  <a:pt x="27" y="25"/>
                </a:moveTo>
                <a:cubicBezTo>
                  <a:pt x="27" y="25"/>
                  <a:pt x="27" y="25"/>
                  <a:pt x="27" y="25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4"/>
                  <a:pt x="47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4"/>
                  <a:pt x="55" y="55"/>
                  <a:pt x="54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6"/>
                  <a:pt x="25" y="25"/>
                  <a:pt x="25" y="25"/>
                </a:cubicBezTo>
                <a:cubicBezTo>
                  <a:pt x="26" y="25"/>
                  <a:pt x="26" y="25"/>
                  <a:pt x="27" y="25"/>
                </a:cubicBezTo>
                <a:close/>
                <a:moveTo>
                  <a:pt x="42" y="35"/>
                </a:moveTo>
                <a:cubicBezTo>
                  <a:pt x="42" y="35"/>
                  <a:pt x="42" y="35"/>
                  <a:pt x="42" y="35"/>
                </a:cubicBezTo>
                <a:cubicBezTo>
                  <a:pt x="29" y="30"/>
                  <a:pt x="29" y="30"/>
                  <a:pt x="29" y="30"/>
                </a:cubicBezTo>
                <a:cubicBezTo>
                  <a:pt x="34" y="43"/>
                  <a:pt x="34" y="43"/>
                  <a:pt x="34" y="43"/>
                </a:cubicBezTo>
                <a:cubicBezTo>
                  <a:pt x="42" y="35"/>
                  <a:pt x="42" y="35"/>
                  <a:pt x="42" y="35"/>
                </a:cubicBezTo>
                <a:close/>
                <a:moveTo>
                  <a:pt x="37" y="45"/>
                </a:moveTo>
                <a:cubicBezTo>
                  <a:pt x="37" y="45"/>
                  <a:pt x="37" y="45"/>
                  <a:pt x="37" y="45"/>
                </a:cubicBezTo>
                <a:cubicBezTo>
                  <a:pt x="50" y="50"/>
                  <a:pt x="50" y="50"/>
                  <a:pt x="50" y="50"/>
                </a:cubicBezTo>
                <a:cubicBezTo>
                  <a:pt x="45" y="37"/>
                  <a:pt x="45" y="37"/>
                  <a:pt x="45" y="37"/>
                </a:cubicBezTo>
                <a:cubicBezTo>
                  <a:pt x="37" y="45"/>
                  <a:pt x="37" y="45"/>
                  <a:pt x="37" y="45"/>
                </a:cubicBezTo>
                <a:close/>
                <a:moveTo>
                  <a:pt x="14" y="42"/>
                </a:moveTo>
                <a:cubicBezTo>
                  <a:pt x="14" y="42"/>
                  <a:pt x="14" y="42"/>
                  <a:pt x="14" y="42"/>
                </a:cubicBezTo>
                <a:cubicBezTo>
                  <a:pt x="13" y="42"/>
                  <a:pt x="12" y="41"/>
                  <a:pt x="12" y="40"/>
                </a:cubicBezTo>
                <a:cubicBezTo>
                  <a:pt x="12" y="39"/>
                  <a:pt x="13" y="38"/>
                  <a:pt x="14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20" y="39"/>
                  <a:pt x="20" y="40"/>
                </a:cubicBezTo>
                <a:cubicBezTo>
                  <a:pt x="20" y="41"/>
                  <a:pt x="19" y="42"/>
                  <a:pt x="18" y="42"/>
                </a:cubicBezTo>
                <a:cubicBezTo>
                  <a:pt x="14" y="42"/>
                  <a:pt x="14" y="42"/>
                  <a:pt x="14" y="42"/>
                </a:cubicBezTo>
                <a:close/>
                <a:moveTo>
                  <a:pt x="41" y="66"/>
                </a:moveTo>
                <a:cubicBezTo>
                  <a:pt x="41" y="66"/>
                  <a:pt x="41" y="66"/>
                  <a:pt x="41" y="66"/>
                </a:cubicBezTo>
                <a:cubicBezTo>
                  <a:pt x="41" y="67"/>
                  <a:pt x="41" y="68"/>
                  <a:pt x="40" y="68"/>
                </a:cubicBezTo>
                <a:cubicBezTo>
                  <a:pt x="39" y="68"/>
                  <a:pt x="38" y="67"/>
                  <a:pt x="38" y="66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1"/>
                  <a:pt x="39" y="60"/>
                  <a:pt x="40" y="60"/>
                </a:cubicBezTo>
                <a:cubicBezTo>
                  <a:pt x="41" y="60"/>
                  <a:pt x="41" y="61"/>
                  <a:pt x="41" y="62"/>
                </a:cubicBezTo>
                <a:cubicBezTo>
                  <a:pt x="41" y="66"/>
                  <a:pt x="41" y="66"/>
                  <a:pt x="41" y="66"/>
                </a:cubicBezTo>
                <a:close/>
                <a:moveTo>
                  <a:pt x="66" y="38"/>
                </a:moveTo>
                <a:cubicBezTo>
                  <a:pt x="66" y="38"/>
                  <a:pt x="66" y="38"/>
                  <a:pt x="66" y="38"/>
                </a:cubicBezTo>
                <a:cubicBezTo>
                  <a:pt x="67" y="38"/>
                  <a:pt x="67" y="39"/>
                  <a:pt x="67" y="40"/>
                </a:cubicBezTo>
                <a:cubicBezTo>
                  <a:pt x="67" y="41"/>
                  <a:pt x="67" y="42"/>
                  <a:pt x="66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0" y="42"/>
                  <a:pt x="59" y="41"/>
                  <a:pt x="59" y="40"/>
                </a:cubicBezTo>
                <a:cubicBezTo>
                  <a:pt x="59" y="39"/>
                  <a:pt x="60" y="38"/>
                  <a:pt x="61" y="38"/>
                </a:cubicBezTo>
                <a:cubicBezTo>
                  <a:pt x="66" y="38"/>
                  <a:pt x="66" y="38"/>
                  <a:pt x="66" y="3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764540"/>
            <a:ext cx="5380355" cy="4077335"/>
          </a:xfrm>
          <a:prstGeom prst="rect">
            <a:avLst/>
          </a:prstGeom>
        </p:spPr>
      </p:pic>
      <p:sp>
        <p:nvSpPr>
          <p:cNvPr id="3" name="Freeform 45"/>
          <p:cNvSpPr>
            <a:spLocks noEditPoints="1"/>
          </p:cNvSpPr>
          <p:nvPr/>
        </p:nvSpPr>
        <p:spPr>
          <a:xfrm>
            <a:off x="8069263" y="4360545"/>
            <a:ext cx="241300" cy="241300"/>
          </a:xfrm>
          <a:custGeom>
            <a:avLst/>
            <a:gdLst/>
            <a:ahLst/>
            <a:cxnLst>
              <a:cxn ang="0">
                <a:pos x="12700" y="0"/>
              </a:cxn>
              <a:cxn ang="0">
                <a:pos x="234950" y="73025"/>
              </a:cxn>
              <a:cxn ang="0">
                <a:pos x="241300" y="85725"/>
              </a:cxn>
              <a:cxn ang="0">
                <a:pos x="234950" y="92075"/>
              </a:cxn>
              <a:cxn ang="0">
                <a:pos x="177800" y="123825"/>
              </a:cxn>
              <a:cxn ang="0">
                <a:pos x="228600" y="174625"/>
              </a:cxn>
              <a:cxn ang="0">
                <a:pos x="228600" y="187325"/>
              </a:cxn>
              <a:cxn ang="0">
                <a:pos x="228600" y="187325"/>
              </a:cxn>
              <a:cxn ang="0">
                <a:pos x="187325" y="228600"/>
              </a:cxn>
              <a:cxn ang="0">
                <a:pos x="174625" y="228600"/>
              </a:cxn>
              <a:cxn ang="0">
                <a:pos x="174625" y="228600"/>
              </a:cxn>
              <a:cxn ang="0">
                <a:pos x="123825" y="177800"/>
              </a:cxn>
              <a:cxn ang="0">
                <a:pos x="92075" y="234950"/>
              </a:cxn>
              <a:cxn ang="0">
                <a:pos x="79375" y="238125"/>
              </a:cxn>
              <a:cxn ang="0">
                <a:pos x="73025" y="234950"/>
              </a:cxn>
              <a:cxn ang="0">
                <a:pos x="0" y="12700"/>
              </a:cxn>
              <a:cxn ang="0">
                <a:pos x="6350" y="0"/>
              </a:cxn>
              <a:cxn ang="0">
                <a:pos x="12700" y="0"/>
              </a:cxn>
              <a:cxn ang="0">
                <a:pos x="12700" y="0"/>
              </a:cxn>
              <a:cxn ang="0">
                <a:pos x="25400" y="22225"/>
              </a:cxn>
              <a:cxn ang="0">
                <a:pos x="25400" y="22225"/>
              </a:cxn>
              <a:cxn ang="0">
                <a:pos x="85725" y="209550"/>
              </a:cxn>
              <a:cxn ang="0">
                <a:pos x="114300" y="158750"/>
              </a:cxn>
              <a:cxn ang="0">
                <a:pos x="117475" y="155575"/>
              </a:cxn>
              <a:cxn ang="0">
                <a:pos x="130175" y="155575"/>
              </a:cxn>
              <a:cxn ang="0">
                <a:pos x="180975" y="209550"/>
              </a:cxn>
              <a:cxn ang="0">
                <a:pos x="209550" y="180975"/>
              </a:cxn>
              <a:cxn ang="0">
                <a:pos x="158750" y="130175"/>
              </a:cxn>
              <a:cxn ang="0">
                <a:pos x="158750" y="130175"/>
              </a:cxn>
              <a:cxn ang="0">
                <a:pos x="155575" y="127000"/>
              </a:cxn>
              <a:cxn ang="0">
                <a:pos x="158750" y="114300"/>
              </a:cxn>
              <a:cxn ang="0">
                <a:pos x="209550" y="85725"/>
              </a:cxn>
              <a:cxn ang="0">
                <a:pos x="25400" y="22225"/>
              </a:cxn>
            </a:cxnLst>
            <a:pathLst>
              <a:path w="76" h="76">
                <a:moveTo>
                  <a:pt x="4" y="0"/>
                </a:moveTo>
                <a:cubicBezTo>
                  <a:pt x="74" y="23"/>
                  <a:pt x="74" y="23"/>
                  <a:pt x="74" y="23"/>
                </a:cubicBezTo>
                <a:cubicBezTo>
                  <a:pt x="75" y="24"/>
                  <a:pt x="76" y="26"/>
                  <a:pt x="76" y="27"/>
                </a:cubicBezTo>
                <a:cubicBezTo>
                  <a:pt x="76" y="28"/>
                  <a:pt x="75" y="28"/>
                  <a:pt x="74" y="29"/>
                </a:cubicBezTo>
                <a:cubicBezTo>
                  <a:pt x="56" y="39"/>
                  <a:pt x="56" y="39"/>
                  <a:pt x="56" y="39"/>
                </a:cubicBezTo>
                <a:cubicBezTo>
                  <a:pt x="72" y="55"/>
                  <a:pt x="72" y="55"/>
                  <a:pt x="72" y="55"/>
                </a:cubicBezTo>
                <a:cubicBezTo>
                  <a:pt x="73" y="56"/>
                  <a:pt x="73" y="58"/>
                  <a:pt x="7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59" y="72"/>
                  <a:pt x="59" y="72"/>
                  <a:pt x="59" y="72"/>
                </a:cubicBezTo>
                <a:cubicBezTo>
                  <a:pt x="58" y="73"/>
                  <a:pt x="56" y="73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39" y="56"/>
                  <a:pt x="39" y="56"/>
                  <a:pt x="39" y="56"/>
                </a:cubicBezTo>
                <a:cubicBezTo>
                  <a:pt x="29" y="74"/>
                  <a:pt x="29" y="74"/>
                  <a:pt x="29" y="74"/>
                </a:cubicBezTo>
                <a:cubicBezTo>
                  <a:pt x="28" y="76"/>
                  <a:pt x="26" y="76"/>
                  <a:pt x="25" y="75"/>
                </a:cubicBezTo>
                <a:cubicBezTo>
                  <a:pt x="24" y="75"/>
                  <a:pt x="24" y="74"/>
                  <a:pt x="23" y="7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1"/>
                  <a:pt x="2" y="0"/>
                </a:cubicBezTo>
                <a:cubicBezTo>
                  <a:pt x="3" y="0"/>
                  <a:pt x="3" y="0"/>
                  <a:pt x="4" y="0"/>
                </a:cubicBezTo>
                <a:cubicBezTo>
                  <a:pt x="4" y="0"/>
                  <a:pt x="4" y="0"/>
                  <a:pt x="4" y="0"/>
                </a:cubicBezTo>
                <a:close/>
                <a:moveTo>
                  <a:pt x="8" y="7"/>
                </a:moveTo>
                <a:cubicBezTo>
                  <a:pt x="8" y="7"/>
                  <a:pt x="8" y="7"/>
                  <a:pt x="8" y="7"/>
                </a:cubicBezTo>
                <a:cubicBezTo>
                  <a:pt x="27" y="66"/>
                  <a:pt x="27" y="66"/>
                  <a:pt x="27" y="66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50"/>
                  <a:pt x="36" y="50"/>
                  <a:pt x="37" y="49"/>
                </a:cubicBezTo>
                <a:cubicBezTo>
                  <a:pt x="38" y="48"/>
                  <a:pt x="40" y="48"/>
                  <a:pt x="41" y="49"/>
                </a:cubicBezTo>
                <a:cubicBezTo>
                  <a:pt x="57" y="66"/>
                  <a:pt x="57" y="66"/>
                  <a:pt x="57" y="66"/>
                </a:cubicBezTo>
                <a:cubicBezTo>
                  <a:pt x="66" y="57"/>
                  <a:pt x="66" y="57"/>
                  <a:pt x="66" y="57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49" y="41"/>
                  <a:pt x="49" y="40"/>
                  <a:pt x="49" y="40"/>
                </a:cubicBezTo>
                <a:cubicBezTo>
                  <a:pt x="48" y="39"/>
                  <a:pt x="49" y="37"/>
                  <a:pt x="50" y="36"/>
                </a:cubicBezTo>
                <a:cubicBezTo>
                  <a:pt x="66" y="27"/>
                  <a:pt x="66" y="27"/>
                  <a:pt x="66" y="27"/>
                </a:cubicBezTo>
                <a:cubicBezTo>
                  <a:pt x="8" y="7"/>
                  <a:pt x="8" y="7"/>
                  <a:pt x="8" y="7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02" name="Rectangle 10"/>
          <p:cNvSpPr/>
          <p:nvPr/>
        </p:nvSpPr>
        <p:spPr>
          <a:xfrm>
            <a:off x="0" y="2881313"/>
            <a:ext cx="9153525" cy="952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3" name="Rectangle 11"/>
          <p:cNvSpPr/>
          <p:nvPr/>
        </p:nvSpPr>
        <p:spPr>
          <a:xfrm>
            <a:off x="1582738" y="2608263"/>
            <a:ext cx="263525" cy="273050"/>
          </a:xfrm>
          <a:prstGeom prst="rect">
            <a:avLst/>
          </a:prstGeom>
          <a:solidFill>
            <a:srgbClr val="EF6541">
              <a:alpha val="79999"/>
            </a:srgbClr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4" name="Rectangle 12"/>
          <p:cNvSpPr/>
          <p:nvPr/>
        </p:nvSpPr>
        <p:spPr>
          <a:xfrm>
            <a:off x="4783138" y="2608263"/>
            <a:ext cx="263525" cy="273050"/>
          </a:xfrm>
          <a:prstGeom prst="rect">
            <a:avLst/>
          </a:prstGeom>
          <a:solidFill>
            <a:srgbClr val="EF6541">
              <a:alpha val="79999"/>
            </a:srgbClr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5" name="Rectangle 13"/>
          <p:cNvSpPr/>
          <p:nvPr/>
        </p:nvSpPr>
        <p:spPr>
          <a:xfrm>
            <a:off x="3168650" y="2981325"/>
            <a:ext cx="265113" cy="273050"/>
          </a:xfrm>
          <a:prstGeom prst="rect">
            <a:avLst/>
          </a:prstGeom>
          <a:solidFill>
            <a:srgbClr val="EF6541">
              <a:alpha val="79999"/>
            </a:srgbClr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6" name="Rectangle 14"/>
          <p:cNvSpPr/>
          <p:nvPr/>
        </p:nvSpPr>
        <p:spPr>
          <a:xfrm>
            <a:off x="6407150" y="2981325"/>
            <a:ext cx="263525" cy="273050"/>
          </a:xfrm>
          <a:prstGeom prst="rect">
            <a:avLst/>
          </a:prstGeom>
          <a:solidFill>
            <a:srgbClr val="EF6541">
              <a:alpha val="79999"/>
            </a:srgbClr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407" name="Text Box 15"/>
          <p:cNvSpPr txBox="1"/>
          <p:nvPr/>
        </p:nvSpPr>
        <p:spPr>
          <a:xfrm>
            <a:off x="1491298" y="2627313"/>
            <a:ext cx="4368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开始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08" name="Text Box 16"/>
          <p:cNvSpPr txBox="1"/>
          <p:nvPr/>
        </p:nvSpPr>
        <p:spPr>
          <a:xfrm>
            <a:off x="4696460" y="2627313"/>
            <a:ext cx="4368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暂停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09" name="Text Box 17"/>
          <p:cNvSpPr txBox="1"/>
          <p:nvPr/>
        </p:nvSpPr>
        <p:spPr>
          <a:xfrm>
            <a:off x="3088323" y="2979738"/>
            <a:ext cx="4368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功能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10" name="Text Box 18"/>
          <p:cNvSpPr txBox="1"/>
          <p:nvPr/>
        </p:nvSpPr>
        <p:spPr>
          <a:xfrm>
            <a:off x="6328410" y="2979738"/>
            <a:ext cx="4368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结束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11" name="Rectangle 19"/>
          <p:cNvSpPr/>
          <p:nvPr/>
        </p:nvSpPr>
        <p:spPr>
          <a:xfrm>
            <a:off x="1598613" y="3392488"/>
            <a:ext cx="1368425" cy="584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800" b="1" dirty="0">
                <a:solidFill>
                  <a:srgbClr val="EF6541"/>
                </a:solidFill>
                <a:latin typeface="Arial" panose="020B0604020202020204" pitchFamily="34" charset="0"/>
              </a:rPr>
              <a:t>HEAD INFO HERE</a:t>
            </a:r>
            <a:endParaRPr lang="zh-CN" altLang="en-US" sz="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13" name="Rectangle 21"/>
          <p:cNvSpPr/>
          <p:nvPr/>
        </p:nvSpPr>
        <p:spPr>
          <a:xfrm>
            <a:off x="3184525" y="1952625"/>
            <a:ext cx="1368425" cy="584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800" b="1" dirty="0">
                <a:solidFill>
                  <a:srgbClr val="EF6541"/>
                </a:solidFill>
                <a:latin typeface="Arial" panose="020B0604020202020204" pitchFamily="34" charset="0"/>
              </a:rPr>
              <a:t>HEAD INFO HERE</a:t>
            </a:r>
            <a:endParaRPr lang="zh-CN" altLang="en-US" sz="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510" y="633730"/>
            <a:ext cx="3163570" cy="2047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3166110"/>
            <a:ext cx="3139440" cy="1929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80" y="3136900"/>
            <a:ext cx="3154680" cy="1988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80" y="614680"/>
            <a:ext cx="3154680" cy="2066290"/>
          </a:xfrm>
          <a:prstGeom prst="rect">
            <a:avLst/>
          </a:prstGeom>
        </p:spPr>
      </p:pic>
      <p:sp>
        <p:nvSpPr>
          <p:cNvPr id="16388" name="Text Box 4"/>
          <p:cNvSpPr txBox="1"/>
          <p:nvPr/>
        </p:nvSpPr>
        <p:spPr>
          <a:xfrm>
            <a:off x="473075" y="4445"/>
            <a:ext cx="2817495" cy="706755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4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 戏 效 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25" y="198120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Line 3"/>
          <p:cNvSpPr/>
          <p:nvPr/>
        </p:nvSpPr>
        <p:spPr>
          <a:xfrm flipV="1">
            <a:off x="220980" y="561975"/>
            <a:ext cx="5991860" cy="635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460" name="Text Box 4"/>
          <p:cNvSpPr txBox="1"/>
          <p:nvPr/>
        </p:nvSpPr>
        <p:spPr>
          <a:xfrm>
            <a:off x="290830" y="40005"/>
            <a:ext cx="585216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实训中遇到的主要问题及解决方法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Rectangle 6" descr="cA4aKEIPQrerBnp1yGHv_IMG_9534-3-2-op"/>
          <p:cNvSpPr>
            <a:spLocks noChangeArrowheads="1"/>
          </p:cNvSpPr>
          <p:nvPr/>
        </p:nvSpPr>
        <p:spPr bwMode="auto">
          <a:xfrm>
            <a:off x="6832283" y="3476625"/>
            <a:ext cx="1747837" cy="1600200"/>
          </a:xfrm>
          <a:prstGeom prst="rect">
            <a:avLst/>
          </a:prstGeom>
          <a:blipFill dpi="0" rotWithShape="1">
            <a:blip r:embed="rId2"/>
            <a:srcRect/>
            <a:stretch>
              <a:fillRect r="-3733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74" name="Oval 10"/>
          <p:cNvSpPr/>
          <p:nvPr/>
        </p:nvSpPr>
        <p:spPr>
          <a:xfrm>
            <a:off x="840105" y="906145"/>
            <a:ext cx="749300" cy="590550"/>
          </a:xfrm>
          <a:prstGeom prst="ellipse">
            <a:avLst/>
          </a:prstGeom>
          <a:solidFill>
            <a:srgbClr val="EF6541"/>
          </a:solidFill>
          <a:ln w="1270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en-US" altLang="zh-CN" dirty="0">
                <a:latin typeface="Arial" panose="020B0604020202020204" pitchFamily="34" charset="0"/>
              </a:rPr>
              <a:t>5.1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9860" y="1018540"/>
            <a:ext cx="53117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碰撞检测</a:t>
            </a:r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现象：开发初期 屏幕闪烁 图片不流畅 经常卡屏</a:t>
            </a:r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解决方法：设置双缓冲</a:t>
            </a:r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sz="1600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在程序定义一个CDC指针变量和CBitmap指针向量实现，在构造函数中为两个指针分配内存空间，将所有的图像绘制完毕后，再利用GetDC函数取得真实窗口CDC指针和BitBlt函数将内存中的内容完整的拷贝至真实屏幕上，此时将显示变得很流畅。</a:t>
            </a:r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sz="1600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获取坐标的成员函数判断将会增大代码量。因此，可调用Crect类中获取矩形框的成员函数intersectrect，要判断游戏对象的相撞只需获取各自的矩形框，再调用该成员函数，判断两矩形是否相交，就能完成碰撞检测的功能。</a:t>
            </a:r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25" y="198120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Line 3"/>
          <p:cNvSpPr/>
          <p:nvPr/>
        </p:nvSpPr>
        <p:spPr>
          <a:xfrm flipV="1">
            <a:off x="220980" y="561975"/>
            <a:ext cx="5991860" cy="635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460" name="Text Box 4"/>
          <p:cNvSpPr txBox="1"/>
          <p:nvPr/>
        </p:nvSpPr>
        <p:spPr>
          <a:xfrm>
            <a:off x="290830" y="40005"/>
            <a:ext cx="585216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实训中遇到的主要问题及解决方法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4" name="Oval 10"/>
          <p:cNvSpPr/>
          <p:nvPr/>
        </p:nvSpPr>
        <p:spPr>
          <a:xfrm>
            <a:off x="840105" y="906145"/>
            <a:ext cx="749300" cy="590550"/>
          </a:xfrm>
          <a:prstGeom prst="ellipse">
            <a:avLst/>
          </a:prstGeom>
          <a:solidFill>
            <a:srgbClr val="EF6541"/>
          </a:solidFill>
          <a:ln w="12700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en-US" altLang="zh-CN" dirty="0">
                <a:latin typeface="Arial" panose="020B0604020202020204" pitchFamily="34" charset="0"/>
              </a:rPr>
              <a:t>5.2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6280" y="1559560"/>
            <a:ext cx="53117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5.2界面炮弹过多情况</a:t>
            </a:r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sz="1600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  最初程序设定为每刷新一次画面就会添加一个炮弹，且定时器设置的时间间隔较短，这样会使发射出的炮弹为一条直线。</a:t>
            </a:r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sz="1600" b="1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</a:rPr>
              <a:t>  因此，调用了CEnemy类里面的Fired（）判断函数，设置发射延时，从而使每两次发射炮弹之间有一定的时间间隔。</a:t>
            </a:r>
            <a:endParaRPr lang="zh-CN" altLang="en-US" sz="1600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6632" name="Rectangle 8" descr="psb"/>
          <p:cNvSpPr>
            <a:spLocks noChangeArrowheads="1"/>
          </p:cNvSpPr>
          <p:nvPr/>
        </p:nvSpPr>
        <p:spPr bwMode="auto">
          <a:xfrm>
            <a:off x="6309360" y="2343785"/>
            <a:ext cx="2757805" cy="2728595"/>
          </a:xfrm>
          <a:prstGeom prst="rect">
            <a:avLst/>
          </a:prstGeom>
          <a:blipFill dpi="0" rotWithShape="1">
            <a:blip r:embed="rId2"/>
            <a:srcRect/>
            <a:stretch>
              <a:fillRect r="-3668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Oval 2"/>
          <p:cNvSpPr/>
          <p:nvPr/>
        </p:nvSpPr>
        <p:spPr>
          <a:xfrm>
            <a:off x="236855" y="1770698"/>
            <a:ext cx="1600200" cy="1600200"/>
          </a:xfrm>
          <a:prstGeom prst="ellipse">
            <a:avLst/>
          </a:prstGeom>
          <a:solidFill>
            <a:srgbClr val="C9B193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8435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3060383"/>
            <a:ext cx="1784350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Freeform 6"/>
          <p:cNvSpPr/>
          <p:nvPr/>
        </p:nvSpPr>
        <p:spPr>
          <a:xfrm>
            <a:off x="830263" y="1771015"/>
            <a:ext cx="412750" cy="158750"/>
          </a:xfrm>
          <a:custGeom>
            <a:avLst/>
            <a:gdLst/>
            <a:ahLst/>
            <a:cxnLst>
              <a:cxn ang="0">
                <a:pos x="406093" y="158750"/>
              </a:cxn>
              <a:cxn ang="0">
                <a:pos x="410254" y="138591"/>
              </a:cxn>
              <a:cxn ang="0">
                <a:pos x="348674" y="66356"/>
              </a:cxn>
              <a:cxn ang="0">
                <a:pos x="307898" y="77275"/>
              </a:cxn>
              <a:cxn ang="0">
                <a:pos x="307898" y="73075"/>
              </a:cxn>
              <a:cxn ang="0">
                <a:pos x="307898" y="69716"/>
              </a:cxn>
              <a:cxn ang="0">
                <a:pos x="307066" y="56276"/>
              </a:cxn>
              <a:cxn ang="0">
                <a:pos x="302073" y="41157"/>
              </a:cxn>
              <a:cxn ang="0">
                <a:pos x="301241" y="38638"/>
              </a:cxn>
              <a:cxn ang="0">
                <a:pos x="301241" y="38638"/>
              </a:cxn>
              <a:cxn ang="0">
                <a:pos x="301241" y="38638"/>
              </a:cxn>
              <a:cxn ang="0">
                <a:pos x="291255" y="23519"/>
              </a:cxn>
              <a:cxn ang="0">
                <a:pos x="278773" y="11759"/>
              </a:cxn>
              <a:cxn ang="0">
                <a:pos x="246319" y="840"/>
              </a:cxn>
              <a:cxn ang="0">
                <a:pos x="212200" y="7560"/>
              </a:cxn>
              <a:cxn ang="0">
                <a:pos x="185571" y="30238"/>
              </a:cxn>
              <a:cxn ang="0">
                <a:pos x="178082" y="46197"/>
              </a:cxn>
              <a:cxn ang="0">
                <a:pos x="174753" y="61316"/>
              </a:cxn>
              <a:cxn ang="0">
                <a:pos x="148124" y="52917"/>
              </a:cxn>
              <a:cxn ang="0">
                <a:pos x="132313" y="53757"/>
              </a:cxn>
              <a:cxn ang="0">
                <a:pos x="102355" y="68036"/>
              </a:cxn>
              <a:cxn ang="0">
                <a:pos x="82384" y="110033"/>
              </a:cxn>
              <a:cxn ang="0">
                <a:pos x="81551" y="110873"/>
              </a:cxn>
              <a:cxn ang="0">
                <a:pos x="80719" y="111713"/>
              </a:cxn>
              <a:cxn ang="0">
                <a:pos x="80719" y="111713"/>
              </a:cxn>
              <a:cxn ang="0">
                <a:pos x="1664" y="151190"/>
              </a:cxn>
              <a:cxn ang="0">
                <a:pos x="0" y="158750"/>
              </a:cxn>
              <a:cxn ang="0">
                <a:pos x="406093" y="158750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8438" name="Group 7"/>
          <p:cNvGrpSpPr/>
          <p:nvPr/>
        </p:nvGrpSpPr>
        <p:grpSpPr>
          <a:xfrm>
            <a:off x="549910" y="2001838"/>
            <a:ext cx="177800" cy="174625"/>
            <a:chOff x="223" y="203"/>
            <a:chExt cx="213" cy="211"/>
          </a:xfrm>
        </p:grpSpPr>
        <p:sp>
          <p:nvSpPr>
            <p:cNvPr id="18445" name="Freeform 8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6" name="Oval 9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8439" name="Freeform 10"/>
          <p:cNvSpPr/>
          <p:nvPr/>
        </p:nvSpPr>
        <p:spPr>
          <a:xfrm>
            <a:off x="236538" y="2015808"/>
            <a:ext cx="342900" cy="130175"/>
          </a:xfrm>
          <a:custGeom>
            <a:avLst/>
            <a:gdLst/>
            <a:ahLst/>
            <a:cxnLst>
              <a:cxn ang="0">
                <a:pos x="337369" y="130175"/>
              </a:cxn>
              <a:cxn ang="0">
                <a:pos x="340826" y="113645"/>
              </a:cxn>
              <a:cxn ang="0">
                <a:pos x="289668" y="54412"/>
              </a:cxn>
              <a:cxn ang="0">
                <a:pos x="255792" y="63366"/>
              </a:cxn>
              <a:cxn ang="0">
                <a:pos x="255792" y="59922"/>
              </a:cxn>
              <a:cxn ang="0">
                <a:pos x="255792" y="57167"/>
              </a:cxn>
              <a:cxn ang="0">
                <a:pos x="255101" y="46147"/>
              </a:cxn>
              <a:cxn ang="0">
                <a:pos x="250953" y="33749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41966" y="19285"/>
              </a:cxn>
              <a:cxn ang="0">
                <a:pos x="231596" y="9643"/>
              </a:cxn>
              <a:cxn ang="0">
                <a:pos x="204634" y="689"/>
              </a:cxn>
              <a:cxn ang="0">
                <a:pos x="176289" y="6199"/>
              </a:cxn>
              <a:cxn ang="0">
                <a:pos x="154167" y="24795"/>
              </a:cxn>
              <a:cxn ang="0">
                <a:pos x="147945" y="37882"/>
              </a:cxn>
              <a:cxn ang="0">
                <a:pos x="145179" y="50279"/>
              </a:cxn>
              <a:cxn ang="0">
                <a:pos x="123057" y="43392"/>
              </a:cxn>
              <a:cxn ang="0">
                <a:pos x="109922" y="44080"/>
              </a:cxn>
              <a:cxn ang="0">
                <a:pos x="85034" y="55789"/>
              </a:cxn>
              <a:cxn ang="0">
                <a:pos x="68442" y="90227"/>
              </a:cxn>
              <a:cxn ang="0">
                <a:pos x="67750" y="90916"/>
              </a:cxn>
              <a:cxn ang="0">
                <a:pos x="67059" y="91605"/>
              </a:cxn>
              <a:cxn ang="0">
                <a:pos x="67059" y="91605"/>
              </a:cxn>
              <a:cxn ang="0">
                <a:pos x="1383" y="123976"/>
              </a:cxn>
              <a:cxn ang="0">
                <a:pos x="0" y="130175"/>
              </a:cxn>
              <a:cxn ang="0">
                <a:pos x="337369" y="130175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8440" name="Group 11"/>
          <p:cNvGrpSpPr/>
          <p:nvPr/>
        </p:nvGrpSpPr>
        <p:grpSpPr>
          <a:xfrm flipV="1">
            <a:off x="1728153" y="2507615"/>
            <a:ext cx="130175" cy="127000"/>
            <a:chOff x="223" y="203"/>
            <a:chExt cx="213" cy="211"/>
          </a:xfrm>
        </p:grpSpPr>
        <p:sp>
          <p:nvSpPr>
            <p:cNvPr id="18443" name="Freeform 12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4" name="Oval 13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8441" name="Picture 15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" y="1707833"/>
            <a:ext cx="717550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2" name="Rectangle 16"/>
          <p:cNvSpPr/>
          <p:nvPr/>
        </p:nvSpPr>
        <p:spPr>
          <a:xfrm>
            <a:off x="2138045" y="354965"/>
            <a:ext cx="7158990" cy="44316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6.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实训体会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，收获（增长知识）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，反省（不得马虎）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积累经验（MFC编程的基本思想，学以致用）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提高实践能力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554" name="Rectangle 2"/>
          <p:cNvSpPr/>
          <p:nvPr/>
        </p:nvSpPr>
        <p:spPr>
          <a:xfrm>
            <a:off x="0" y="4181475"/>
            <a:ext cx="9144000" cy="960438"/>
          </a:xfrm>
          <a:prstGeom prst="rect">
            <a:avLst/>
          </a:prstGeom>
          <a:solidFill>
            <a:srgbClr val="C9B193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23555" name="Picture 3" descr="卡通遨游太空汇报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" y="736600"/>
            <a:ext cx="4364037" cy="367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Rectangle 4"/>
          <p:cNvSpPr/>
          <p:nvPr/>
        </p:nvSpPr>
        <p:spPr>
          <a:xfrm>
            <a:off x="4456113" y="1635125"/>
            <a:ext cx="4386262" cy="427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EF6541"/>
                </a:solidFill>
                <a:latin typeface="Arial" panose="020B0604020202020204" pitchFamily="34" charset="0"/>
              </a:rPr>
              <a:t>THANKS FOR WATCHING</a:t>
            </a:r>
            <a:endParaRPr lang="en-US" altLang="zh-CN" sz="2800" dirty="0">
              <a:solidFill>
                <a:srgbClr val="EF654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Freeform 7"/>
          <p:cNvSpPr/>
          <p:nvPr/>
        </p:nvSpPr>
        <p:spPr>
          <a:xfrm>
            <a:off x="2830513" y="568325"/>
            <a:ext cx="517525" cy="198438"/>
          </a:xfrm>
          <a:custGeom>
            <a:avLst/>
            <a:gdLst/>
            <a:ahLst/>
            <a:cxnLst>
              <a:cxn ang="0">
                <a:pos x="507941" y="198438"/>
              </a:cxn>
              <a:cxn ang="0">
                <a:pos x="514330" y="172833"/>
              </a:cxn>
              <a:cxn ang="0">
                <a:pos x="437660" y="83216"/>
              </a:cxn>
              <a:cxn ang="0">
                <a:pos x="386546" y="96018"/>
              </a:cxn>
              <a:cxn ang="0">
                <a:pos x="386546" y="89617"/>
              </a:cxn>
              <a:cxn ang="0">
                <a:pos x="386546" y="86417"/>
              </a:cxn>
              <a:cxn ang="0">
                <a:pos x="386546" y="70413"/>
              </a:cxn>
              <a:cxn ang="0">
                <a:pos x="380157" y="51210"/>
              </a:cxn>
              <a:cxn ang="0">
                <a:pos x="376963" y="48009"/>
              </a:cxn>
              <a:cxn ang="0">
                <a:pos x="376963" y="48009"/>
              </a:cxn>
              <a:cxn ang="0">
                <a:pos x="376963" y="48009"/>
              </a:cxn>
              <a:cxn ang="0">
                <a:pos x="367379" y="28806"/>
              </a:cxn>
              <a:cxn ang="0">
                <a:pos x="348211" y="16003"/>
              </a:cxn>
              <a:cxn ang="0">
                <a:pos x="309876" y="0"/>
              </a:cxn>
              <a:cxn ang="0">
                <a:pos x="265152" y="9602"/>
              </a:cxn>
              <a:cxn ang="0">
                <a:pos x="233206" y="38407"/>
              </a:cxn>
              <a:cxn ang="0">
                <a:pos x="223622" y="57611"/>
              </a:cxn>
              <a:cxn ang="0">
                <a:pos x="220427" y="76815"/>
              </a:cxn>
              <a:cxn ang="0">
                <a:pos x="185287" y="67213"/>
              </a:cxn>
              <a:cxn ang="0">
                <a:pos x="166119" y="67213"/>
              </a:cxn>
              <a:cxn ang="0">
                <a:pos x="130979" y="83216"/>
              </a:cxn>
              <a:cxn ang="0">
                <a:pos x="105422" y="137626"/>
              </a:cxn>
              <a:cxn ang="0">
                <a:pos x="102227" y="137626"/>
              </a:cxn>
              <a:cxn ang="0">
                <a:pos x="102227" y="137626"/>
              </a:cxn>
              <a:cxn ang="0">
                <a:pos x="102227" y="137626"/>
              </a:cxn>
              <a:cxn ang="0">
                <a:pos x="3195" y="188836"/>
              </a:cxn>
              <a:cxn ang="0">
                <a:pos x="0" y="198438"/>
              </a:cxn>
              <a:cxn ang="0">
                <a:pos x="507941" y="198438"/>
              </a:cxn>
            </a:cxnLst>
            <a:pathLst>
              <a:path w="162" h="62">
                <a:moveTo>
                  <a:pt x="159" y="62"/>
                </a:moveTo>
                <a:cubicBezTo>
                  <a:pt x="160" y="59"/>
                  <a:pt x="161" y="57"/>
                  <a:pt x="161" y="54"/>
                </a:cubicBezTo>
                <a:cubicBezTo>
                  <a:pt x="162" y="40"/>
                  <a:pt x="151" y="26"/>
                  <a:pt x="137" y="26"/>
                </a:cubicBezTo>
                <a:cubicBezTo>
                  <a:pt x="131" y="26"/>
                  <a:pt x="125" y="27"/>
                  <a:pt x="121" y="30"/>
                </a:cubicBezTo>
                <a:cubicBezTo>
                  <a:pt x="121" y="30"/>
                  <a:pt x="121" y="29"/>
                  <a:pt x="121" y="28"/>
                </a:cubicBezTo>
                <a:cubicBezTo>
                  <a:pt x="121" y="28"/>
                  <a:pt x="121" y="27"/>
                  <a:pt x="121" y="27"/>
                </a:cubicBezTo>
                <a:cubicBezTo>
                  <a:pt x="121" y="25"/>
                  <a:pt x="121" y="24"/>
                  <a:pt x="121" y="22"/>
                </a:cubicBezTo>
                <a:cubicBezTo>
                  <a:pt x="120" y="20"/>
                  <a:pt x="120" y="18"/>
                  <a:pt x="119" y="16"/>
                </a:cubicBezTo>
                <a:cubicBezTo>
                  <a:pt x="119" y="16"/>
                  <a:pt x="119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3"/>
                  <a:pt x="117" y="12"/>
                  <a:pt x="115" y="9"/>
                </a:cubicBezTo>
                <a:cubicBezTo>
                  <a:pt x="113" y="7"/>
                  <a:pt x="111" y="6"/>
                  <a:pt x="109" y="5"/>
                </a:cubicBezTo>
                <a:cubicBezTo>
                  <a:pt x="106" y="2"/>
                  <a:pt x="101" y="1"/>
                  <a:pt x="97" y="0"/>
                </a:cubicBezTo>
                <a:cubicBezTo>
                  <a:pt x="92" y="0"/>
                  <a:pt x="88" y="1"/>
                  <a:pt x="83" y="3"/>
                </a:cubicBezTo>
                <a:cubicBezTo>
                  <a:pt x="79" y="5"/>
                  <a:pt x="76" y="8"/>
                  <a:pt x="73" y="12"/>
                </a:cubicBezTo>
                <a:cubicBezTo>
                  <a:pt x="72" y="14"/>
                  <a:pt x="71" y="16"/>
                  <a:pt x="70" y="18"/>
                </a:cubicBezTo>
                <a:cubicBezTo>
                  <a:pt x="69" y="20"/>
                  <a:pt x="69" y="22"/>
                  <a:pt x="69" y="24"/>
                </a:cubicBezTo>
                <a:cubicBezTo>
                  <a:pt x="66" y="22"/>
                  <a:pt x="62" y="21"/>
                  <a:pt x="58" y="21"/>
                </a:cubicBezTo>
                <a:cubicBezTo>
                  <a:pt x="56" y="21"/>
                  <a:pt x="54" y="21"/>
                  <a:pt x="52" y="21"/>
                </a:cubicBezTo>
                <a:cubicBezTo>
                  <a:pt x="48" y="22"/>
                  <a:pt x="44" y="24"/>
                  <a:pt x="41" y="26"/>
                </a:cubicBezTo>
                <a:cubicBezTo>
                  <a:pt x="36" y="31"/>
                  <a:pt x="33" y="36"/>
                  <a:pt x="33" y="43"/>
                </a:cubicBezTo>
                <a:cubicBezTo>
                  <a:pt x="33" y="43"/>
                  <a:pt x="32" y="43"/>
                  <a:pt x="32" y="43"/>
                </a:cubicBezTo>
                <a:cubicBezTo>
                  <a:pt x="30" y="43"/>
                  <a:pt x="28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20" y="41"/>
                  <a:pt x="6" y="45"/>
                  <a:pt x="1" y="59"/>
                </a:cubicBezTo>
                <a:cubicBezTo>
                  <a:pt x="1" y="60"/>
                  <a:pt x="1" y="61"/>
                  <a:pt x="0" y="62"/>
                </a:cubicBezTo>
                <a:lnTo>
                  <a:pt x="159" y="6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1" name="Freeform 8"/>
          <p:cNvSpPr/>
          <p:nvPr/>
        </p:nvSpPr>
        <p:spPr>
          <a:xfrm>
            <a:off x="-468312" y="1260475"/>
            <a:ext cx="1581150" cy="601663"/>
          </a:xfrm>
          <a:custGeom>
            <a:avLst/>
            <a:gdLst/>
            <a:ahLst/>
            <a:cxnLst>
              <a:cxn ang="0">
                <a:pos x="1555649" y="601663"/>
              </a:cxn>
              <a:cxn ang="0">
                <a:pos x="1571588" y="525261"/>
              </a:cxn>
              <a:cxn ang="0">
                <a:pos x="1335690" y="251489"/>
              </a:cxn>
              <a:cxn ang="0">
                <a:pos x="1179488" y="292873"/>
              </a:cxn>
              <a:cxn ang="0">
                <a:pos x="1179488" y="276956"/>
              </a:cxn>
              <a:cxn ang="0">
                <a:pos x="1179488" y="264222"/>
              </a:cxn>
              <a:cxn ang="0">
                <a:pos x="1176300" y="213288"/>
              </a:cxn>
              <a:cxn ang="0">
                <a:pos x="1157173" y="155987"/>
              </a:cxn>
              <a:cxn ang="0">
                <a:pos x="1153985" y="146436"/>
              </a:cxn>
              <a:cxn ang="0">
                <a:pos x="1153985" y="146436"/>
              </a:cxn>
              <a:cxn ang="0">
                <a:pos x="1153985" y="146436"/>
              </a:cxn>
              <a:cxn ang="0">
                <a:pos x="1115732" y="89135"/>
              </a:cxn>
              <a:cxn ang="0">
                <a:pos x="1067914" y="44568"/>
              </a:cxn>
              <a:cxn ang="0">
                <a:pos x="943590" y="3183"/>
              </a:cxn>
              <a:cxn ang="0">
                <a:pos x="812890" y="28651"/>
              </a:cxn>
              <a:cxn ang="0">
                <a:pos x="710880" y="114602"/>
              </a:cxn>
              <a:cxn ang="0">
                <a:pos x="682190" y="175087"/>
              </a:cxn>
              <a:cxn ang="0">
                <a:pos x="669439" y="232388"/>
              </a:cxn>
              <a:cxn ang="0">
                <a:pos x="567429" y="200554"/>
              </a:cxn>
              <a:cxn ang="0">
                <a:pos x="506861" y="203738"/>
              </a:cxn>
              <a:cxn ang="0">
                <a:pos x="392100" y="257856"/>
              </a:cxn>
              <a:cxn ang="0">
                <a:pos x="315593" y="417026"/>
              </a:cxn>
              <a:cxn ang="0">
                <a:pos x="312405" y="420209"/>
              </a:cxn>
              <a:cxn ang="0">
                <a:pos x="309217" y="423392"/>
              </a:cxn>
              <a:cxn ang="0">
                <a:pos x="309217" y="423392"/>
              </a:cxn>
              <a:cxn ang="0">
                <a:pos x="6376" y="573012"/>
              </a:cxn>
              <a:cxn ang="0">
                <a:pos x="0" y="601663"/>
              </a:cxn>
              <a:cxn ang="0">
                <a:pos x="1555649" y="601663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2053" name="Group 12"/>
          <p:cNvGrpSpPr/>
          <p:nvPr/>
        </p:nvGrpSpPr>
        <p:grpSpPr>
          <a:xfrm>
            <a:off x="493713" y="536575"/>
            <a:ext cx="287337" cy="284163"/>
            <a:chOff x="223" y="203"/>
            <a:chExt cx="213" cy="211"/>
          </a:xfrm>
        </p:grpSpPr>
        <p:sp>
          <p:nvSpPr>
            <p:cNvPr id="2078" name="Freeform 10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Oval 11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54" name="Group 14"/>
          <p:cNvGrpSpPr/>
          <p:nvPr/>
        </p:nvGrpSpPr>
        <p:grpSpPr>
          <a:xfrm rot="631247">
            <a:off x="1706563" y="1073150"/>
            <a:ext cx="203200" cy="196850"/>
            <a:chOff x="223" y="203"/>
            <a:chExt cx="213" cy="211"/>
          </a:xfrm>
        </p:grpSpPr>
        <p:sp>
          <p:nvSpPr>
            <p:cNvPr id="2076" name="Freeform 15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Oval 16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55" name="Group 17"/>
          <p:cNvGrpSpPr/>
          <p:nvPr/>
        </p:nvGrpSpPr>
        <p:grpSpPr>
          <a:xfrm rot="631247">
            <a:off x="3167063" y="2679700"/>
            <a:ext cx="276225" cy="266700"/>
            <a:chOff x="223" y="203"/>
            <a:chExt cx="213" cy="211"/>
          </a:xfrm>
        </p:grpSpPr>
        <p:sp>
          <p:nvSpPr>
            <p:cNvPr id="2074" name="Freeform 18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Oval 19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56" name="Group 20"/>
          <p:cNvGrpSpPr/>
          <p:nvPr/>
        </p:nvGrpSpPr>
        <p:grpSpPr>
          <a:xfrm rot="631247">
            <a:off x="539750" y="3435350"/>
            <a:ext cx="203200" cy="196850"/>
            <a:chOff x="223" y="203"/>
            <a:chExt cx="213" cy="211"/>
          </a:xfrm>
        </p:grpSpPr>
        <p:sp>
          <p:nvSpPr>
            <p:cNvPr id="2072" name="Freeform 21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Oval 22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2057" name="Picture 23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752600"/>
            <a:ext cx="1860550" cy="2070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8" name="Text Box 24"/>
          <p:cNvSpPr txBox="1"/>
          <p:nvPr/>
        </p:nvSpPr>
        <p:spPr>
          <a:xfrm>
            <a:off x="4572000" y="366713"/>
            <a:ext cx="2235200" cy="583565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EF6541"/>
                </a:solidFill>
                <a:latin typeface="Arial" panose="020B0604020202020204" pitchFamily="34" charset="0"/>
              </a:rPr>
              <a:t>CONTENTS</a:t>
            </a:r>
            <a:endParaRPr lang="en-US" altLang="zh-CN" sz="3200" b="1" dirty="0">
              <a:solidFill>
                <a:srgbClr val="EF6541"/>
              </a:solidFill>
              <a:latin typeface="Arial" panose="020B0604020202020204" pitchFamily="34" charset="0"/>
            </a:endParaRPr>
          </a:p>
        </p:txBody>
      </p:sp>
      <p:sp>
        <p:nvSpPr>
          <p:cNvPr id="2060" name="Rectangle 43"/>
          <p:cNvSpPr/>
          <p:nvPr/>
        </p:nvSpPr>
        <p:spPr>
          <a:xfrm>
            <a:off x="5383213" y="1398270"/>
            <a:ext cx="2592387" cy="430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概述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1" name="Rectangle 44"/>
          <p:cNvSpPr/>
          <p:nvPr/>
        </p:nvSpPr>
        <p:spPr>
          <a:xfrm>
            <a:off x="4540250" y="1274763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3" name="Rectangle 46"/>
          <p:cNvSpPr/>
          <p:nvPr/>
        </p:nvSpPr>
        <p:spPr>
          <a:xfrm>
            <a:off x="5383213" y="2102485"/>
            <a:ext cx="2592387" cy="430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相关技术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4" name="Rectangle 47"/>
          <p:cNvSpPr/>
          <p:nvPr/>
        </p:nvSpPr>
        <p:spPr>
          <a:xfrm>
            <a:off x="4572000" y="1982788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7" name="Rectangle 50"/>
          <p:cNvSpPr/>
          <p:nvPr/>
        </p:nvSpPr>
        <p:spPr>
          <a:xfrm>
            <a:off x="4572000" y="2656523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69" name="Rectangle 52"/>
          <p:cNvSpPr/>
          <p:nvPr/>
        </p:nvSpPr>
        <p:spPr>
          <a:xfrm>
            <a:off x="5232400" y="2754630"/>
            <a:ext cx="345122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 总体设计与详细设计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70" name="Rectangle 53"/>
          <p:cNvSpPr/>
          <p:nvPr/>
        </p:nvSpPr>
        <p:spPr>
          <a:xfrm>
            <a:off x="4572000" y="3198813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53"/>
          <p:cNvSpPr/>
          <p:nvPr/>
        </p:nvSpPr>
        <p:spPr>
          <a:xfrm>
            <a:off x="1612900" y="3756978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43"/>
          <p:cNvSpPr/>
          <p:nvPr/>
        </p:nvSpPr>
        <p:spPr>
          <a:xfrm>
            <a:off x="5499418" y="3326765"/>
            <a:ext cx="2592387" cy="86169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游戏效果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43"/>
          <p:cNvSpPr/>
          <p:nvPr/>
        </p:nvSpPr>
        <p:spPr>
          <a:xfrm>
            <a:off x="2383155" y="3869055"/>
            <a:ext cx="551370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实训中遇到的主要问题及解决方法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53"/>
          <p:cNvSpPr/>
          <p:nvPr/>
        </p:nvSpPr>
        <p:spPr>
          <a:xfrm>
            <a:off x="1612900" y="4433888"/>
            <a:ext cx="647700" cy="6769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</a:rPr>
              <a:t>6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3"/>
          <p:cNvSpPr/>
          <p:nvPr/>
        </p:nvSpPr>
        <p:spPr>
          <a:xfrm>
            <a:off x="2382838" y="4557395"/>
            <a:ext cx="2592387" cy="430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实训体会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Oval 5"/>
          <p:cNvSpPr/>
          <p:nvPr/>
        </p:nvSpPr>
        <p:spPr>
          <a:xfrm>
            <a:off x="1568450" y="1770063"/>
            <a:ext cx="1600200" cy="1600200"/>
          </a:xfrm>
          <a:prstGeom prst="ellipse">
            <a:avLst/>
          </a:prstGeom>
          <a:solidFill>
            <a:srgbClr val="C9B193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3075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3049588"/>
            <a:ext cx="1784350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9"/>
          <p:cNvSpPr/>
          <p:nvPr/>
        </p:nvSpPr>
        <p:spPr>
          <a:xfrm>
            <a:off x="1149985" y="1572895"/>
            <a:ext cx="2437765" cy="14770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endParaRPr lang="en-US" altLang="zh-CN" sz="4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FF0000"/>
                </a:solidFill>
                <a:latin typeface="Arial" panose="020B0604020202020204" pitchFamily="34" charset="0"/>
              </a:rPr>
              <a:t>概述</a:t>
            </a:r>
            <a:endParaRPr lang="en-US" altLang="zh-CN" sz="4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077" name="Picture 11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73" y="1672908"/>
            <a:ext cx="476250" cy="53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9" name="Group 13"/>
          <p:cNvGrpSpPr/>
          <p:nvPr/>
        </p:nvGrpSpPr>
        <p:grpSpPr>
          <a:xfrm>
            <a:off x="1406525" y="1871663"/>
            <a:ext cx="177800" cy="174625"/>
            <a:chOff x="223" y="203"/>
            <a:chExt cx="213" cy="211"/>
          </a:xfrm>
        </p:grpSpPr>
        <p:sp>
          <p:nvSpPr>
            <p:cNvPr id="3085" name="Freeform 14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6" name="Oval 15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080" name="Freeform 16"/>
          <p:cNvSpPr/>
          <p:nvPr/>
        </p:nvSpPr>
        <p:spPr>
          <a:xfrm>
            <a:off x="1926273" y="2015808"/>
            <a:ext cx="342900" cy="130175"/>
          </a:xfrm>
          <a:custGeom>
            <a:avLst/>
            <a:gdLst/>
            <a:ahLst/>
            <a:cxnLst>
              <a:cxn ang="0">
                <a:pos x="337369" y="130175"/>
              </a:cxn>
              <a:cxn ang="0">
                <a:pos x="340826" y="113645"/>
              </a:cxn>
              <a:cxn ang="0">
                <a:pos x="289668" y="54412"/>
              </a:cxn>
              <a:cxn ang="0">
                <a:pos x="255792" y="63366"/>
              </a:cxn>
              <a:cxn ang="0">
                <a:pos x="255792" y="59922"/>
              </a:cxn>
              <a:cxn ang="0">
                <a:pos x="255792" y="57167"/>
              </a:cxn>
              <a:cxn ang="0">
                <a:pos x="255101" y="46147"/>
              </a:cxn>
              <a:cxn ang="0">
                <a:pos x="250953" y="33749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41966" y="19285"/>
              </a:cxn>
              <a:cxn ang="0">
                <a:pos x="231596" y="9643"/>
              </a:cxn>
              <a:cxn ang="0">
                <a:pos x="204634" y="689"/>
              </a:cxn>
              <a:cxn ang="0">
                <a:pos x="176289" y="6199"/>
              </a:cxn>
              <a:cxn ang="0">
                <a:pos x="154167" y="24795"/>
              </a:cxn>
              <a:cxn ang="0">
                <a:pos x="147945" y="37882"/>
              </a:cxn>
              <a:cxn ang="0">
                <a:pos x="145179" y="50279"/>
              </a:cxn>
              <a:cxn ang="0">
                <a:pos x="123057" y="43392"/>
              </a:cxn>
              <a:cxn ang="0">
                <a:pos x="109922" y="44080"/>
              </a:cxn>
              <a:cxn ang="0">
                <a:pos x="85034" y="55789"/>
              </a:cxn>
              <a:cxn ang="0">
                <a:pos x="68442" y="90227"/>
              </a:cxn>
              <a:cxn ang="0">
                <a:pos x="67750" y="90916"/>
              </a:cxn>
              <a:cxn ang="0">
                <a:pos x="67059" y="91605"/>
              </a:cxn>
              <a:cxn ang="0">
                <a:pos x="67059" y="91605"/>
              </a:cxn>
              <a:cxn ang="0">
                <a:pos x="1383" y="123976"/>
              </a:cxn>
              <a:cxn ang="0">
                <a:pos x="0" y="130175"/>
              </a:cxn>
              <a:cxn ang="0">
                <a:pos x="337369" y="130175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081" name="Group 17"/>
          <p:cNvGrpSpPr/>
          <p:nvPr/>
        </p:nvGrpSpPr>
        <p:grpSpPr>
          <a:xfrm flipV="1">
            <a:off x="2849563" y="2730500"/>
            <a:ext cx="130175" cy="127000"/>
            <a:chOff x="223" y="203"/>
            <a:chExt cx="213" cy="211"/>
          </a:xfrm>
        </p:grpSpPr>
        <p:sp>
          <p:nvSpPr>
            <p:cNvPr id="3083" name="Freeform 18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4" name="Oval 19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082" name="Rectangle 20"/>
          <p:cNvSpPr/>
          <p:nvPr/>
        </p:nvSpPr>
        <p:spPr>
          <a:xfrm>
            <a:off x="4006533" y="1590358"/>
            <a:ext cx="4537075" cy="18465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本次实训项目的任务是基于MFC程序设计基础的飞机大战游戏的设计与开发，目的是学习MFC编程的方法，加深对面向对象思想的理解。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397510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Line 3"/>
          <p:cNvSpPr/>
          <p:nvPr/>
        </p:nvSpPr>
        <p:spPr>
          <a:xfrm>
            <a:off x="231775" y="713740"/>
            <a:ext cx="2113915" cy="48260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00" name="Text Box 4"/>
          <p:cNvSpPr txBox="1"/>
          <p:nvPr/>
        </p:nvSpPr>
        <p:spPr>
          <a:xfrm>
            <a:off x="351155" y="239395"/>
            <a:ext cx="18319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l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 本 功 能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Freeform 9"/>
          <p:cNvSpPr>
            <a:spLocks noEditPoints="1"/>
          </p:cNvSpPr>
          <p:nvPr/>
        </p:nvSpPr>
        <p:spPr>
          <a:xfrm>
            <a:off x="4916170" y="1155065"/>
            <a:ext cx="2778125" cy="2706370"/>
          </a:xfrm>
          <a:custGeom>
            <a:avLst/>
            <a:gdLst/>
            <a:ahLst/>
            <a:cxnLst>
              <a:cxn ang="0">
                <a:pos x="2122023" y="843560"/>
              </a:cxn>
              <a:cxn ang="0">
                <a:pos x="1548402" y="1304706"/>
              </a:cxn>
              <a:cxn ang="0">
                <a:pos x="1855832" y="843560"/>
              </a:cxn>
              <a:cxn ang="0">
                <a:pos x="1855832" y="468645"/>
              </a:cxn>
              <a:cxn ang="0">
                <a:pos x="918543" y="468645"/>
              </a:cxn>
              <a:cxn ang="0">
                <a:pos x="918543" y="843560"/>
              </a:cxn>
              <a:cxn ang="0">
                <a:pos x="1225974" y="1304706"/>
              </a:cxn>
              <a:cxn ang="0">
                <a:pos x="656102" y="843560"/>
              </a:cxn>
              <a:cxn ang="0">
                <a:pos x="0" y="1390937"/>
              </a:cxn>
              <a:cxn ang="0">
                <a:pos x="656102" y="1934565"/>
              </a:cxn>
              <a:cxn ang="0">
                <a:pos x="1225974" y="1473419"/>
              </a:cxn>
              <a:cxn ang="0">
                <a:pos x="918543" y="1934565"/>
              </a:cxn>
              <a:cxn ang="0">
                <a:pos x="918543" y="2309480"/>
              </a:cxn>
              <a:cxn ang="0">
                <a:pos x="1855832" y="2309480"/>
              </a:cxn>
              <a:cxn ang="0">
                <a:pos x="1855832" y="1934565"/>
              </a:cxn>
              <a:cxn ang="0">
                <a:pos x="1548402" y="1473419"/>
              </a:cxn>
              <a:cxn ang="0">
                <a:pos x="2122023" y="1934565"/>
              </a:cxn>
              <a:cxn ang="0">
                <a:pos x="2778125" y="1390937"/>
              </a:cxn>
              <a:cxn ang="0">
                <a:pos x="1004774" y="761079"/>
              </a:cxn>
              <a:cxn ang="0">
                <a:pos x="1004774" y="554875"/>
              </a:cxn>
              <a:cxn ang="0">
                <a:pos x="1773351" y="554875"/>
              </a:cxn>
              <a:cxn ang="0">
                <a:pos x="1773351" y="761079"/>
              </a:cxn>
              <a:cxn ang="0">
                <a:pos x="1004774" y="761079"/>
              </a:cxn>
              <a:cxn ang="0">
                <a:pos x="656102" y="1814592"/>
              </a:cxn>
              <a:cxn ang="0">
                <a:pos x="168712" y="1390937"/>
              </a:cxn>
              <a:cxn ang="0">
                <a:pos x="656102" y="963533"/>
              </a:cxn>
              <a:cxn ang="0">
                <a:pos x="1143493" y="1390937"/>
              </a:cxn>
              <a:cxn ang="0">
                <a:pos x="1773351" y="2020795"/>
              </a:cxn>
              <a:cxn ang="0">
                <a:pos x="1773351" y="2226999"/>
              </a:cxn>
              <a:cxn ang="0">
                <a:pos x="1004774" y="2226999"/>
              </a:cxn>
              <a:cxn ang="0">
                <a:pos x="1004774" y="2020795"/>
              </a:cxn>
              <a:cxn ang="0">
                <a:pos x="1773351" y="2020795"/>
              </a:cxn>
              <a:cxn ang="0">
                <a:pos x="1312205" y="1390937"/>
              </a:cxn>
              <a:cxn ang="0">
                <a:pos x="1465920" y="1390937"/>
              </a:cxn>
              <a:cxn ang="0">
                <a:pos x="2223250" y="1773351"/>
              </a:cxn>
              <a:cxn ang="0">
                <a:pos x="2017046" y="1773351"/>
              </a:cxn>
              <a:cxn ang="0">
                <a:pos x="2017046" y="1004774"/>
              </a:cxn>
              <a:cxn ang="0">
                <a:pos x="2223250" y="1004774"/>
              </a:cxn>
              <a:cxn ang="0">
                <a:pos x="2223250" y="1773351"/>
              </a:cxn>
            </a:cxnLst>
            <a:pathLst>
              <a:path w="741" h="741">
                <a:moveTo>
                  <a:pt x="616" y="246"/>
                </a:moveTo>
                <a:cubicBezTo>
                  <a:pt x="602" y="232"/>
                  <a:pt x="585" y="225"/>
                  <a:pt x="566" y="225"/>
                </a:cubicBezTo>
                <a:cubicBezTo>
                  <a:pt x="547" y="225"/>
                  <a:pt x="529" y="232"/>
                  <a:pt x="516" y="246"/>
                </a:cubicBezTo>
                <a:cubicBezTo>
                  <a:pt x="413" y="348"/>
                  <a:pt x="413" y="348"/>
                  <a:pt x="413" y="348"/>
                </a:cubicBezTo>
                <a:cubicBezTo>
                  <a:pt x="393" y="328"/>
                  <a:pt x="393" y="328"/>
                  <a:pt x="393" y="328"/>
                </a:cubicBezTo>
                <a:cubicBezTo>
                  <a:pt x="495" y="225"/>
                  <a:pt x="495" y="225"/>
                  <a:pt x="495" y="225"/>
                </a:cubicBezTo>
                <a:cubicBezTo>
                  <a:pt x="509" y="212"/>
                  <a:pt x="516" y="194"/>
                  <a:pt x="516" y="175"/>
                </a:cubicBezTo>
                <a:cubicBezTo>
                  <a:pt x="516" y="156"/>
                  <a:pt x="509" y="138"/>
                  <a:pt x="495" y="125"/>
                </a:cubicBezTo>
                <a:cubicBezTo>
                  <a:pt x="370" y="0"/>
                  <a:pt x="370" y="0"/>
                  <a:pt x="370" y="0"/>
                </a:cubicBezTo>
                <a:cubicBezTo>
                  <a:pt x="245" y="125"/>
                  <a:pt x="245" y="125"/>
                  <a:pt x="245" y="125"/>
                </a:cubicBezTo>
                <a:cubicBezTo>
                  <a:pt x="232" y="138"/>
                  <a:pt x="225" y="156"/>
                  <a:pt x="225" y="175"/>
                </a:cubicBezTo>
                <a:cubicBezTo>
                  <a:pt x="225" y="194"/>
                  <a:pt x="232" y="212"/>
                  <a:pt x="245" y="225"/>
                </a:cubicBezTo>
                <a:cubicBezTo>
                  <a:pt x="348" y="328"/>
                  <a:pt x="348" y="328"/>
                  <a:pt x="348" y="328"/>
                </a:cubicBezTo>
                <a:cubicBezTo>
                  <a:pt x="327" y="348"/>
                  <a:pt x="327" y="348"/>
                  <a:pt x="327" y="348"/>
                </a:cubicBezTo>
                <a:cubicBezTo>
                  <a:pt x="225" y="246"/>
                  <a:pt x="225" y="246"/>
                  <a:pt x="225" y="246"/>
                </a:cubicBezTo>
                <a:cubicBezTo>
                  <a:pt x="211" y="232"/>
                  <a:pt x="194" y="225"/>
                  <a:pt x="175" y="225"/>
                </a:cubicBezTo>
                <a:cubicBezTo>
                  <a:pt x="156" y="225"/>
                  <a:pt x="138" y="232"/>
                  <a:pt x="125" y="246"/>
                </a:cubicBezTo>
                <a:cubicBezTo>
                  <a:pt x="0" y="371"/>
                  <a:pt x="0" y="371"/>
                  <a:pt x="0" y="371"/>
                </a:cubicBezTo>
                <a:cubicBezTo>
                  <a:pt x="125" y="496"/>
                  <a:pt x="125" y="496"/>
                  <a:pt x="125" y="496"/>
                </a:cubicBezTo>
                <a:cubicBezTo>
                  <a:pt x="138" y="509"/>
                  <a:pt x="156" y="516"/>
                  <a:pt x="175" y="516"/>
                </a:cubicBezTo>
                <a:cubicBezTo>
                  <a:pt x="194" y="516"/>
                  <a:pt x="211" y="509"/>
                  <a:pt x="225" y="496"/>
                </a:cubicBezTo>
                <a:cubicBezTo>
                  <a:pt x="327" y="393"/>
                  <a:pt x="327" y="393"/>
                  <a:pt x="327" y="393"/>
                </a:cubicBezTo>
                <a:cubicBezTo>
                  <a:pt x="348" y="414"/>
                  <a:pt x="348" y="414"/>
                  <a:pt x="348" y="414"/>
                </a:cubicBezTo>
                <a:cubicBezTo>
                  <a:pt x="245" y="516"/>
                  <a:pt x="245" y="516"/>
                  <a:pt x="245" y="516"/>
                </a:cubicBezTo>
                <a:cubicBezTo>
                  <a:pt x="232" y="529"/>
                  <a:pt x="225" y="547"/>
                  <a:pt x="225" y="566"/>
                </a:cubicBezTo>
                <a:cubicBezTo>
                  <a:pt x="225" y="585"/>
                  <a:pt x="232" y="603"/>
                  <a:pt x="245" y="616"/>
                </a:cubicBezTo>
                <a:cubicBezTo>
                  <a:pt x="370" y="741"/>
                  <a:pt x="370" y="741"/>
                  <a:pt x="370" y="741"/>
                </a:cubicBezTo>
                <a:cubicBezTo>
                  <a:pt x="495" y="616"/>
                  <a:pt x="495" y="616"/>
                  <a:pt x="495" y="616"/>
                </a:cubicBezTo>
                <a:cubicBezTo>
                  <a:pt x="509" y="603"/>
                  <a:pt x="516" y="585"/>
                  <a:pt x="516" y="566"/>
                </a:cubicBezTo>
                <a:cubicBezTo>
                  <a:pt x="516" y="547"/>
                  <a:pt x="509" y="529"/>
                  <a:pt x="495" y="516"/>
                </a:cubicBezTo>
                <a:cubicBezTo>
                  <a:pt x="393" y="414"/>
                  <a:pt x="393" y="414"/>
                  <a:pt x="393" y="414"/>
                </a:cubicBezTo>
                <a:cubicBezTo>
                  <a:pt x="413" y="393"/>
                  <a:pt x="413" y="393"/>
                  <a:pt x="413" y="393"/>
                </a:cubicBezTo>
                <a:cubicBezTo>
                  <a:pt x="516" y="496"/>
                  <a:pt x="516" y="496"/>
                  <a:pt x="516" y="496"/>
                </a:cubicBezTo>
                <a:cubicBezTo>
                  <a:pt x="529" y="509"/>
                  <a:pt x="547" y="516"/>
                  <a:pt x="566" y="516"/>
                </a:cubicBezTo>
                <a:cubicBezTo>
                  <a:pt x="585" y="516"/>
                  <a:pt x="602" y="509"/>
                  <a:pt x="616" y="496"/>
                </a:cubicBezTo>
                <a:cubicBezTo>
                  <a:pt x="741" y="371"/>
                  <a:pt x="741" y="371"/>
                  <a:pt x="741" y="371"/>
                </a:cubicBezTo>
                <a:lnTo>
                  <a:pt x="616" y="246"/>
                </a:lnTo>
                <a:close/>
                <a:moveTo>
                  <a:pt x="268" y="203"/>
                </a:moveTo>
                <a:cubicBezTo>
                  <a:pt x="261" y="195"/>
                  <a:pt x="257" y="185"/>
                  <a:pt x="257" y="175"/>
                </a:cubicBezTo>
                <a:cubicBezTo>
                  <a:pt x="257" y="165"/>
                  <a:pt x="260" y="155"/>
                  <a:pt x="268" y="148"/>
                </a:cubicBezTo>
                <a:cubicBezTo>
                  <a:pt x="370" y="45"/>
                  <a:pt x="370" y="45"/>
                  <a:pt x="370" y="45"/>
                </a:cubicBezTo>
                <a:cubicBezTo>
                  <a:pt x="473" y="148"/>
                  <a:pt x="473" y="148"/>
                  <a:pt x="473" y="148"/>
                </a:cubicBezTo>
                <a:cubicBezTo>
                  <a:pt x="480" y="155"/>
                  <a:pt x="484" y="165"/>
                  <a:pt x="484" y="175"/>
                </a:cubicBezTo>
                <a:cubicBezTo>
                  <a:pt x="484" y="185"/>
                  <a:pt x="480" y="195"/>
                  <a:pt x="473" y="203"/>
                </a:cubicBezTo>
                <a:cubicBezTo>
                  <a:pt x="370" y="305"/>
                  <a:pt x="370" y="305"/>
                  <a:pt x="370" y="305"/>
                </a:cubicBezTo>
                <a:lnTo>
                  <a:pt x="268" y="203"/>
                </a:lnTo>
                <a:close/>
                <a:moveTo>
                  <a:pt x="202" y="473"/>
                </a:moveTo>
                <a:cubicBezTo>
                  <a:pt x="195" y="480"/>
                  <a:pt x="185" y="484"/>
                  <a:pt x="175" y="484"/>
                </a:cubicBezTo>
                <a:cubicBezTo>
                  <a:pt x="164" y="484"/>
                  <a:pt x="155" y="480"/>
                  <a:pt x="147" y="473"/>
                </a:cubicBezTo>
                <a:cubicBezTo>
                  <a:pt x="45" y="371"/>
                  <a:pt x="45" y="371"/>
                  <a:pt x="45" y="371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155" y="261"/>
                  <a:pt x="164" y="257"/>
                  <a:pt x="175" y="257"/>
                </a:cubicBezTo>
                <a:cubicBezTo>
                  <a:pt x="185" y="257"/>
                  <a:pt x="195" y="261"/>
                  <a:pt x="202" y="268"/>
                </a:cubicBezTo>
                <a:cubicBezTo>
                  <a:pt x="305" y="371"/>
                  <a:pt x="305" y="371"/>
                  <a:pt x="305" y="371"/>
                </a:cubicBezTo>
                <a:lnTo>
                  <a:pt x="202" y="473"/>
                </a:lnTo>
                <a:close/>
                <a:moveTo>
                  <a:pt x="473" y="539"/>
                </a:moveTo>
                <a:cubicBezTo>
                  <a:pt x="480" y="546"/>
                  <a:pt x="484" y="556"/>
                  <a:pt x="484" y="566"/>
                </a:cubicBezTo>
                <a:cubicBezTo>
                  <a:pt x="484" y="576"/>
                  <a:pt x="480" y="586"/>
                  <a:pt x="473" y="594"/>
                </a:cubicBezTo>
                <a:cubicBezTo>
                  <a:pt x="370" y="696"/>
                  <a:pt x="370" y="696"/>
                  <a:pt x="370" y="696"/>
                </a:cubicBezTo>
                <a:cubicBezTo>
                  <a:pt x="268" y="594"/>
                  <a:pt x="268" y="594"/>
                  <a:pt x="268" y="594"/>
                </a:cubicBezTo>
                <a:cubicBezTo>
                  <a:pt x="261" y="586"/>
                  <a:pt x="257" y="576"/>
                  <a:pt x="257" y="566"/>
                </a:cubicBezTo>
                <a:cubicBezTo>
                  <a:pt x="257" y="556"/>
                  <a:pt x="260" y="546"/>
                  <a:pt x="268" y="539"/>
                </a:cubicBezTo>
                <a:cubicBezTo>
                  <a:pt x="370" y="436"/>
                  <a:pt x="370" y="436"/>
                  <a:pt x="370" y="436"/>
                </a:cubicBezTo>
                <a:lnTo>
                  <a:pt x="473" y="539"/>
                </a:lnTo>
                <a:close/>
                <a:moveTo>
                  <a:pt x="370" y="391"/>
                </a:moveTo>
                <a:cubicBezTo>
                  <a:pt x="350" y="371"/>
                  <a:pt x="350" y="371"/>
                  <a:pt x="350" y="371"/>
                </a:cubicBezTo>
                <a:cubicBezTo>
                  <a:pt x="370" y="350"/>
                  <a:pt x="370" y="350"/>
                  <a:pt x="370" y="350"/>
                </a:cubicBezTo>
                <a:cubicBezTo>
                  <a:pt x="391" y="371"/>
                  <a:pt x="391" y="371"/>
                  <a:pt x="391" y="371"/>
                </a:cubicBezTo>
                <a:lnTo>
                  <a:pt x="370" y="391"/>
                </a:lnTo>
                <a:close/>
                <a:moveTo>
                  <a:pt x="593" y="473"/>
                </a:moveTo>
                <a:cubicBezTo>
                  <a:pt x="586" y="480"/>
                  <a:pt x="576" y="484"/>
                  <a:pt x="566" y="484"/>
                </a:cubicBezTo>
                <a:cubicBezTo>
                  <a:pt x="555" y="484"/>
                  <a:pt x="546" y="480"/>
                  <a:pt x="538" y="473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538" y="268"/>
                  <a:pt x="538" y="268"/>
                  <a:pt x="538" y="268"/>
                </a:cubicBezTo>
                <a:cubicBezTo>
                  <a:pt x="546" y="261"/>
                  <a:pt x="555" y="257"/>
                  <a:pt x="566" y="257"/>
                </a:cubicBezTo>
                <a:cubicBezTo>
                  <a:pt x="576" y="257"/>
                  <a:pt x="586" y="261"/>
                  <a:pt x="593" y="268"/>
                </a:cubicBezTo>
                <a:cubicBezTo>
                  <a:pt x="696" y="371"/>
                  <a:pt x="696" y="371"/>
                  <a:pt x="696" y="371"/>
                </a:cubicBezTo>
                <a:lnTo>
                  <a:pt x="593" y="473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108" name="Rectangle 15"/>
          <p:cNvSpPr/>
          <p:nvPr/>
        </p:nvSpPr>
        <p:spPr>
          <a:xfrm>
            <a:off x="-56515" y="1601470"/>
            <a:ext cx="4498975" cy="19386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r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EF6541"/>
                </a:solidFill>
                <a:latin typeface="Arial" panose="020B0604020202020204" pitchFamily="34" charset="0"/>
              </a:rPr>
              <a:t>我方战机与敌机的对向飞行，</a:t>
            </a: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EF6541"/>
                </a:solidFill>
                <a:latin typeface="Arial" panose="020B0604020202020204" pitchFamily="34" charset="0"/>
              </a:rPr>
              <a:t>飞机子弹的发射，</a:t>
            </a: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EF6541"/>
                </a:solidFill>
                <a:latin typeface="Arial" panose="020B0604020202020204" pitchFamily="34" charset="0"/>
              </a:rPr>
              <a:t>战机与敌机的碰撞效果设计，</a:t>
            </a: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EF6541"/>
                </a:solidFill>
                <a:latin typeface="Arial" panose="020B0604020202020204" pitchFamily="34" charset="0"/>
              </a:rPr>
              <a:t>战机生命值和游戏玩家得分的计算。</a:t>
            </a:r>
            <a:endParaRPr lang="zh-CN" altLang="en-US" sz="1800" b="1" dirty="0">
              <a:solidFill>
                <a:srgbClr val="EF654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4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805" y="628015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Line 5"/>
          <p:cNvSpPr/>
          <p:nvPr/>
        </p:nvSpPr>
        <p:spPr>
          <a:xfrm flipV="1">
            <a:off x="2054860" y="991870"/>
            <a:ext cx="2353945" cy="3810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4" name="Text Box 6"/>
          <p:cNvSpPr txBox="1"/>
          <p:nvPr/>
        </p:nvSpPr>
        <p:spPr>
          <a:xfrm>
            <a:off x="2469515" y="473710"/>
            <a:ext cx="1513840" cy="52197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拓展功能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Rectangle 9"/>
          <p:cNvSpPr/>
          <p:nvPr/>
        </p:nvSpPr>
        <p:spPr>
          <a:xfrm>
            <a:off x="827088" y="1349375"/>
            <a:ext cx="7489825" cy="584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27" name="Freeform 10"/>
          <p:cNvSpPr/>
          <p:nvPr/>
        </p:nvSpPr>
        <p:spPr>
          <a:xfrm>
            <a:off x="801688" y="2570163"/>
            <a:ext cx="1550987" cy="1557337"/>
          </a:xfrm>
          <a:custGeom>
            <a:avLst/>
            <a:gdLst/>
            <a:ahLst/>
            <a:cxnLst>
              <a:cxn ang="0">
                <a:pos x="1550987" y="1522233"/>
              </a:cxn>
              <a:cxn ang="0">
                <a:pos x="1516026" y="1557337"/>
              </a:cxn>
              <a:cxn ang="0">
                <a:pos x="34961" y="1557337"/>
              </a:cxn>
              <a:cxn ang="0">
                <a:pos x="0" y="1522233"/>
              </a:cxn>
              <a:cxn ang="0">
                <a:pos x="0" y="35104"/>
              </a:cxn>
              <a:cxn ang="0">
                <a:pos x="34961" y="0"/>
              </a:cxn>
              <a:cxn ang="0">
                <a:pos x="1516026" y="0"/>
              </a:cxn>
              <a:cxn ang="0">
                <a:pos x="1550987" y="35104"/>
              </a:cxn>
              <a:cxn ang="0">
                <a:pos x="1550987" y="1522233"/>
              </a:cxn>
            </a:cxnLst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28" name="Freeform 11"/>
          <p:cNvSpPr/>
          <p:nvPr/>
        </p:nvSpPr>
        <p:spPr>
          <a:xfrm>
            <a:off x="382588" y="2570163"/>
            <a:ext cx="371475" cy="373062"/>
          </a:xfrm>
          <a:custGeom>
            <a:avLst/>
            <a:gdLst/>
            <a:ahLst/>
            <a:cxnLst>
              <a:cxn ang="0">
                <a:pos x="371475" y="337988"/>
              </a:cxn>
              <a:cxn ang="0">
                <a:pos x="336550" y="373062"/>
              </a:cxn>
              <a:cxn ang="0">
                <a:pos x="34925" y="373062"/>
              </a:cxn>
              <a:cxn ang="0">
                <a:pos x="0" y="337988"/>
              </a:cxn>
              <a:cxn ang="0">
                <a:pos x="0" y="35074"/>
              </a:cxn>
              <a:cxn ang="0">
                <a:pos x="34925" y="0"/>
              </a:cxn>
              <a:cxn ang="0">
                <a:pos x="336550" y="0"/>
              </a:cxn>
              <a:cxn ang="0">
                <a:pos x="371475" y="35074"/>
              </a:cxn>
              <a:cxn ang="0">
                <a:pos x="371475" y="337988"/>
              </a:cxn>
            </a:cxnLst>
            <a:pathLst>
              <a:path w="117" h="117">
                <a:moveTo>
                  <a:pt x="117" y="106"/>
                </a:moveTo>
                <a:cubicBezTo>
                  <a:pt x="117" y="112"/>
                  <a:pt x="112" y="117"/>
                  <a:pt x="106" y="117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5" y="117"/>
                  <a:pt x="0" y="112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1"/>
                </a:cubicBezTo>
                <a:lnTo>
                  <a:pt x="117" y="106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29" name="Freeform 12"/>
          <p:cNvSpPr/>
          <p:nvPr/>
        </p:nvSpPr>
        <p:spPr>
          <a:xfrm>
            <a:off x="2403475" y="3013075"/>
            <a:ext cx="1550988" cy="1557338"/>
          </a:xfrm>
          <a:custGeom>
            <a:avLst/>
            <a:gdLst/>
            <a:ahLst/>
            <a:cxnLst>
              <a:cxn ang="0">
                <a:pos x="1550988" y="1519043"/>
              </a:cxn>
              <a:cxn ang="0">
                <a:pos x="1516027" y="1557338"/>
              </a:cxn>
              <a:cxn ang="0">
                <a:pos x="34961" y="1557338"/>
              </a:cxn>
              <a:cxn ang="0">
                <a:pos x="0" y="1519043"/>
              </a:cxn>
              <a:cxn ang="0">
                <a:pos x="0" y="35104"/>
              </a:cxn>
              <a:cxn ang="0">
                <a:pos x="34961" y="0"/>
              </a:cxn>
              <a:cxn ang="0">
                <a:pos x="1516027" y="0"/>
              </a:cxn>
              <a:cxn ang="0">
                <a:pos x="1550988" y="35104"/>
              </a:cxn>
              <a:cxn ang="0">
                <a:pos x="1550988" y="1519043"/>
              </a:cxn>
            </a:cxnLst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0" name="Freeform 13"/>
          <p:cNvSpPr/>
          <p:nvPr/>
        </p:nvSpPr>
        <p:spPr>
          <a:xfrm>
            <a:off x="1984375" y="4194175"/>
            <a:ext cx="371475" cy="376238"/>
          </a:xfrm>
          <a:custGeom>
            <a:avLst/>
            <a:gdLst/>
            <a:ahLst/>
            <a:cxnLst>
              <a:cxn ang="0">
                <a:pos x="371475" y="337977"/>
              </a:cxn>
              <a:cxn ang="0">
                <a:pos x="336550" y="376238"/>
              </a:cxn>
              <a:cxn ang="0">
                <a:pos x="34925" y="376238"/>
              </a:cxn>
              <a:cxn ang="0">
                <a:pos x="0" y="337977"/>
              </a:cxn>
              <a:cxn ang="0">
                <a:pos x="0" y="38261"/>
              </a:cxn>
              <a:cxn ang="0">
                <a:pos x="34925" y="0"/>
              </a:cxn>
              <a:cxn ang="0">
                <a:pos x="336550" y="0"/>
              </a:cxn>
              <a:cxn ang="0">
                <a:pos x="371475" y="38261"/>
              </a:cxn>
              <a:cxn ang="0">
                <a:pos x="371475" y="337977"/>
              </a:cxn>
            </a:cxnLst>
            <a:pathLst>
              <a:path w="117" h="118">
                <a:moveTo>
                  <a:pt x="117" y="106"/>
                </a:moveTo>
                <a:cubicBezTo>
                  <a:pt x="117" y="113"/>
                  <a:pt x="112" y="118"/>
                  <a:pt x="106" y="118"/>
                </a:cubicBezTo>
                <a:cubicBezTo>
                  <a:pt x="11" y="118"/>
                  <a:pt x="11" y="118"/>
                  <a:pt x="11" y="118"/>
                </a:cubicBezTo>
                <a:cubicBezTo>
                  <a:pt x="5" y="118"/>
                  <a:pt x="0" y="113"/>
                  <a:pt x="0" y="10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2"/>
                </a:cubicBezTo>
                <a:lnTo>
                  <a:pt x="117" y="10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1" name="Freeform 14"/>
          <p:cNvSpPr/>
          <p:nvPr/>
        </p:nvSpPr>
        <p:spPr>
          <a:xfrm>
            <a:off x="4006850" y="2570163"/>
            <a:ext cx="1550988" cy="1557337"/>
          </a:xfrm>
          <a:custGeom>
            <a:avLst/>
            <a:gdLst/>
            <a:ahLst/>
            <a:cxnLst>
              <a:cxn ang="0">
                <a:pos x="1550988" y="1522233"/>
              </a:cxn>
              <a:cxn ang="0">
                <a:pos x="1516027" y="1557337"/>
              </a:cxn>
              <a:cxn ang="0">
                <a:pos x="34961" y="1557337"/>
              </a:cxn>
              <a:cxn ang="0">
                <a:pos x="0" y="1522233"/>
              </a:cxn>
              <a:cxn ang="0">
                <a:pos x="0" y="35104"/>
              </a:cxn>
              <a:cxn ang="0">
                <a:pos x="34961" y="0"/>
              </a:cxn>
              <a:cxn ang="0">
                <a:pos x="1516027" y="0"/>
              </a:cxn>
              <a:cxn ang="0">
                <a:pos x="1550988" y="35104"/>
              </a:cxn>
              <a:cxn ang="0">
                <a:pos x="1550988" y="1522233"/>
              </a:cxn>
            </a:cxnLst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2" name="Freeform 15"/>
          <p:cNvSpPr/>
          <p:nvPr/>
        </p:nvSpPr>
        <p:spPr>
          <a:xfrm>
            <a:off x="3586163" y="2570163"/>
            <a:ext cx="371475" cy="373062"/>
          </a:xfrm>
          <a:custGeom>
            <a:avLst/>
            <a:gdLst/>
            <a:ahLst/>
            <a:cxnLst>
              <a:cxn ang="0">
                <a:pos x="371475" y="337988"/>
              </a:cxn>
              <a:cxn ang="0">
                <a:pos x="336550" y="373062"/>
              </a:cxn>
              <a:cxn ang="0">
                <a:pos x="34925" y="373062"/>
              </a:cxn>
              <a:cxn ang="0">
                <a:pos x="0" y="337988"/>
              </a:cxn>
              <a:cxn ang="0">
                <a:pos x="0" y="35074"/>
              </a:cxn>
              <a:cxn ang="0">
                <a:pos x="34925" y="0"/>
              </a:cxn>
              <a:cxn ang="0">
                <a:pos x="336550" y="0"/>
              </a:cxn>
              <a:cxn ang="0">
                <a:pos x="371475" y="35074"/>
              </a:cxn>
              <a:cxn ang="0">
                <a:pos x="371475" y="337988"/>
              </a:cxn>
            </a:cxnLst>
            <a:pathLst>
              <a:path w="117" h="117">
                <a:moveTo>
                  <a:pt x="117" y="106"/>
                </a:moveTo>
                <a:cubicBezTo>
                  <a:pt x="117" y="112"/>
                  <a:pt x="112" y="117"/>
                  <a:pt x="106" y="117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5" y="117"/>
                  <a:pt x="0" y="112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1"/>
                </a:cubicBezTo>
                <a:lnTo>
                  <a:pt x="117" y="106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3" name="Freeform 16"/>
          <p:cNvSpPr/>
          <p:nvPr/>
        </p:nvSpPr>
        <p:spPr>
          <a:xfrm>
            <a:off x="5608638" y="3013075"/>
            <a:ext cx="1550987" cy="1557338"/>
          </a:xfrm>
          <a:custGeom>
            <a:avLst/>
            <a:gdLst/>
            <a:ahLst/>
            <a:cxnLst>
              <a:cxn ang="0">
                <a:pos x="1550987" y="1519043"/>
              </a:cxn>
              <a:cxn ang="0">
                <a:pos x="1516026" y="1557338"/>
              </a:cxn>
              <a:cxn ang="0">
                <a:pos x="34961" y="1557338"/>
              </a:cxn>
              <a:cxn ang="0">
                <a:pos x="0" y="1519043"/>
              </a:cxn>
              <a:cxn ang="0">
                <a:pos x="0" y="35104"/>
              </a:cxn>
              <a:cxn ang="0">
                <a:pos x="34961" y="0"/>
              </a:cxn>
              <a:cxn ang="0">
                <a:pos x="1516026" y="0"/>
              </a:cxn>
              <a:cxn ang="0">
                <a:pos x="1550987" y="35104"/>
              </a:cxn>
              <a:cxn ang="0">
                <a:pos x="1550987" y="1519043"/>
              </a:cxn>
            </a:cxnLst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4" name="Freeform 17"/>
          <p:cNvSpPr/>
          <p:nvPr/>
        </p:nvSpPr>
        <p:spPr>
          <a:xfrm>
            <a:off x="5187950" y="4194175"/>
            <a:ext cx="373063" cy="376238"/>
          </a:xfrm>
          <a:custGeom>
            <a:avLst/>
            <a:gdLst/>
            <a:ahLst/>
            <a:cxnLst>
              <a:cxn ang="0">
                <a:pos x="373063" y="337977"/>
              </a:cxn>
              <a:cxn ang="0">
                <a:pos x="337989" y="376238"/>
              </a:cxn>
              <a:cxn ang="0">
                <a:pos x="35074" y="376238"/>
              </a:cxn>
              <a:cxn ang="0">
                <a:pos x="0" y="337977"/>
              </a:cxn>
              <a:cxn ang="0">
                <a:pos x="0" y="38261"/>
              </a:cxn>
              <a:cxn ang="0">
                <a:pos x="35074" y="0"/>
              </a:cxn>
              <a:cxn ang="0">
                <a:pos x="337989" y="0"/>
              </a:cxn>
              <a:cxn ang="0">
                <a:pos x="373063" y="38261"/>
              </a:cxn>
              <a:cxn ang="0">
                <a:pos x="373063" y="337977"/>
              </a:cxn>
            </a:cxnLst>
            <a:pathLst>
              <a:path w="117" h="118">
                <a:moveTo>
                  <a:pt x="117" y="106"/>
                </a:moveTo>
                <a:cubicBezTo>
                  <a:pt x="117" y="113"/>
                  <a:pt x="112" y="118"/>
                  <a:pt x="106" y="118"/>
                </a:cubicBezTo>
                <a:cubicBezTo>
                  <a:pt x="11" y="118"/>
                  <a:pt x="11" y="118"/>
                  <a:pt x="11" y="118"/>
                </a:cubicBezTo>
                <a:cubicBezTo>
                  <a:pt x="5" y="118"/>
                  <a:pt x="0" y="113"/>
                  <a:pt x="0" y="10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2"/>
                </a:cubicBezTo>
                <a:lnTo>
                  <a:pt x="117" y="10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5" name="Freeform 18"/>
          <p:cNvSpPr/>
          <p:nvPr/>
        </p:nvSpPr>
        <p:spPr>
          <a:xfrm>
            <a:off x="7210425" y="2570163"/>
            <a:ext cx="1550988" cy="1557337"/>
          </a:xfrm>
          <a:custGeom>
            <a:avLst/>
            <a:gdLst/>
            <a:ahLst/>
            <a:cxnLst>
              <a:cxn ang="0">
                <a:pos x="1550988" y="1522233"/>
              </a:cxn>
              <a:cxn ang="0">
                <a:pos x="1516027" y="1557337"/>
              </a:cxn>
              <a:cxn ang="0">
                <a:pos x="34961" y="1557337"/>
              </a:cxn>
              <a:cxn ang="0">
                <a:pos x="0" y="1522233"/>
              </a:cxn>
              <a:cxn ang="0">
                <a:pos x="0" y="35104"/>
              </a:cxn>
              <a:cxn ang="0">
                <a:pos x="34961" y="0"/>
              </a:cxn>
              <a:cxn ang="0">
                <a:pos x="1516027" y="0"/>
              </a:cxn>
              <a:cxn ang="0">
                <a:pos x="1550988" y="35104"/>
              </a:cxn>
              <a:cxn ang="0">
                <a:pos x="1550988" y="1522233"/>
              </a:cxn>
            </a:cxnLst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6" name="Freeform 19"/>
          <p:cNvSpPr/>
          <p:nvPr/>
        </p:nvSpPr>
        <p:spPr>
          <a:xfrm>
            <a:off x="6791325" y="2570163"/>
            <a:ext cx="371475" cy="373062"/>
          </a:xfrm>
          <a:custGeom>
            <a:avLst/>
            <a:gdLst/>
            <a:ahLst/>
            <a:cxnLst>
              <a:cxn ang="0">
                <a:pos x="371475" y="337988"/>
              </a:cxn>
              <a:cxn ang="0">
                <a:pos x="336550" y="373062"/>
              </a:cxn>
              <a:cxn ang="0">
                <a:pos x="34925" y="373062"/>
              </a:cxn>
              <a:cxn ang="0">
                <a:pos x="0" y="337988"/>
              </a:cxn>
              <a:cxn ang="0">
                <a:pos x="0" y="35074"/>
              </a:cxn>
              <a:cxn ang="0">
                <a:pos x="34925" y="0"/>
              </a:cxn>
              <a:cxn ang="0">
                <a:pos x="336550" y="0"/>
              </a:cxn>
              <a:cxn ang="0">
                <a:pos x="371475" y="35074"/>
              </a:cxn>
              <a:cxn ang="0">
                <a:pos x="371475" y="337988"/>
              </a:cxn>
            </a:cxnLst>
            <a:pathLst>
              <a:path w="117" h="117">
                <a:moveTo>
                  <a:pt x="117" y="106"/>
                </a:moveTo>
                <a:cubicBezTo>
                  <a:pt x="117" y="112"/>
                  <a:pt x="112" y="117"/>
                  <a:pt x="106" y="117"/>
                </a:cubicBezTo>
                <a:cubicBezTo>
                  <a:pt x="11" y="117"/>
                  <a:pt x="11" y="117"/>
                  <a:pt x="11" y="117"/>
                </a:cubicBezTo>
                <a:cubicBezTo>
                  <a:pt x="5" y="117"/>
                  <a:pt x="0" y="112"/>
                  <a:pt x="0" y="10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12" y="0"/>
                  <a:pt x="117" y="5"/>
                  <a:pt x="117" y="11"/>
                </a:cubicBezTo>
                <a:lnTo>
                  <a:pt x="117" y="106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7" name="Text Box 20"/>
          <p:cNvSpPr txBox="1"/>
          <p:nvPr/>
        </p:nvSpPr>
        <p:spPr>
          <a:xfrm>
            <a:off x="344488" y="2571750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38" name="Text Box 21"/>
          <p:cNvSpPr txBox="1"/>
          <p:nvPr/>
        </p:nvSpPr>
        <p:spPr>
          <a:xfrm>
            <a:off x="3544888" y="2571750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39" name="Text Box 22"/>
          <p:cNvSpPr txBox="1"/>
          <p:nvPr/>
        </p:nvSpPr>
        <p:spPr>
          <a:xfrm>
            <a:off x="6751638" y="2571750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05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40" name="Text Box 23"/>
          <p:cNvSpPr txBox="1"/>
          <p:nvPr/>
        </p:nvSpPr>
        <p:spPr>
          <a:xfrm>
            <a:off x="1941513" y="4200525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</a:rPr>
              <a:t>02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41" name="Text Box 24"/>
          <p:cNvSpPr txBox="1"/>
          <p:nvPr/>
        </p:nvSpPr>
        <p:spPr>
          <a:xfrm>
            <a:off x="5148263" y="4200525"/>
            <a:ext cx="438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</a:rPr>
              <a:t>04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42" name="Rectangle 25"/>
          <p:cNvSpPr/>
          <p:nvPr/>
        </p:nvSpPr>
        <p:spPr>
          <a:xfrm>
            <a:off x="826770" y="2572385"/>
            <a:ext cx="1525905" cy="13290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关卡的设置游戏Boss的出现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43" name="Rectangle 26"/>
          <p:cNvSpPr/>
          <p:nvPr/>
        </p:nvSpPr>
        <p:spPr>
          <a:xfrm>
            <a:off x="4114800" y="2623820"/>
            <a:ext cx="1334770" cy="2252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2000" dirty="0">
                <a:solidFill>
                  <a:schemeClr val="bg1"/>
                </a:solidFill>
                <a:latin typeface="Arial" panose="020B0604020202020204" pitchFamily="34" charset="0"/>
              </a:rPr>
              <a:t>清除屏幕中所有普通战机的设置</a:t>
            </a:r>
            <a:endParaRPr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endParaRPr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endParaRPr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endParaRPr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endParaRPr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44" name="Rectangle 27"/>
          <p:cNvSpPr/>
          <p:nvPr/>
        </p:nvSpPr>
        <p:spPr>
          <a:xfrm>
            <a:off x="7409498" y="2759075"/>
            <a:ext cx="1152525" cy="11798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</a:rPr>
              <a:t>游戏背景音乐的添加，暂停游戏功能的设置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45" name="Rectangle 28"/>
          <p:cNvSpPr/>
          <p:nvPr/>
        </p:nvSpPr>
        <p:spPr>
          <a:xfrm>
            <a:off x="2469515" y="3140075"/>
            <a:ext cx="1383030" cy="11798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2"/>
                </a:solidFill>
                <a:latin typeface="Arial" panose="020B0604020202020204" pitchFamily="34" charset="0"/>
              </a:rPr>
              <a:t>随机产生红心可以增加生命</a:t>
            </a:r>
            <a:endParaRPr lang="en-US" altLang="zh-CN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大招的设计</a:t>
            </a:r>
            <a:endParaRPr lang="zh-CN" alt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46" name="Rectangle 29"/>
          <p:cNvSpPr/>
          <p:nvPr/>
        </p:nvSpPr>
        <p:spPr>
          <a:xfrm>
            <a:off x="5808345" y="3052763"/>
            <a:ext cx="1152525" cy="14770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2000" dirty="0">
                <a:solidFill>
                  <a:schemeClr val="bg2"/>
                </a:solidFill>
                <a:latin typeface="Arial" panose="020B0604020202020204" pitchFamily="34" charset="0"/>
              </a:rPr>
              <a:t>战机复活重新开始游戏的设定</a:t>
            </a:r>
            <a:endParaRPr sz="20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199390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Line 3"/>
          <p:cNvSpPr/>
          <p:nvPr/>
        </p:nvSpPr>
        <p:spPr>
          <a:xfrm>
            <a:off x="231775" y="627380"/>
            <a:ext cx="1386840" cy="635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48" name="Text Box 4"/>
          <p:cNvSpPr txBox="1"/>
          <p:nvPr/>
        </p:nvSpPr>
        <p:spPr>
          <a:xfrm>
            <a:off x="231775" y="263525"/>
            <a:ext cx="1005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 algn="l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游戏规则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Text Box 5"/>
          <p:cNvSpPr txBox="1"/>
          <p:nvPr/>
        </p:nvSpPr>
        <p:spPr>
          <a:xfrm>
            <a:off x="250825" y="627063"/>
            <a:ext cx="1871663" cy="214312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  <a:latin typeface="Arial" panose="020B0604020202020204" pitchFamily="34" charset="0"/>
              </a:rPr>
              <a:t>This is a good space for a short subtitle</a:t>
            </a:r>
            <a:endParaRPr lang="en-US" altLang="zh-CN" sz="800" dirty="0">
              <a:solidFill>
                <a:srgbClr val="F0EFEF"/>
              </a:solidFill>
              <a:latin typeface="Arial" panose="020B0604020202020204" pitchFamily="34" charset="0"/>
            </a:endParaRPr>
          </a:p>
        </p:txBody>
      </p:sp>
      <p:sp>
        <p:nvSpPr>
          <p:cNvPr id="6150" name="Rectangle 6"/>
          <p:cNvSpPr/>
          <p:nvPr/>
        </p:nvSpPr>
        <p:spPr>
          <a:xfrm>
            <a:off x="1028700" y="2570163"/>
            <a:ext cx="719138" cy="468312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1" name="Rectangle 7"/>
          <p:cNvSpPr/>
          <p:nvPr/>
        </p:nvSpPr>
        <p:spPr>
          <a:xfrm>
            <a:off x="1706563" y="2136775"/>
            <a:ext cx="719137" cy="466725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2" name="Rectangle 8"/>
          <p:cNvSpPr/>
          <p:nvPr/>
        </p:nvSpPr>
        <p:spPr>
          <a:xfrm>
            <a:off x="2928938" y="2570163"/>
            <a:ext cx="719137" cy="468312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3" name="Rectangle 9"/>
          <p:cNvSpPr/>
          <p:nvPr/>
        </p:nvSpPr>
        <p:spPr>
          <a:xfrm>
            <a:off x="3608388" y="2136775"/>
            <a:ext cx="719137" cy="466725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4" name="Rectangle 10"/>
          <p:cNvSpPr/>
          <p:nvPr/>
        </p:nvSpPr>
        <p:spPr>
          <a:xfrm>
            <a:off x="4832350" y="2570163"/>
            <a:ext cx="719138" cy="468312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5" name="Rectangle 11"/>
          <p:cNvSpPr/>
          <p:nvPr/>
        </p:nvSpPr>
        <p:spPr>
          <a:xfrm>
            <a:off x="5510213" y="2136775"/>
            <a:ext cx="719137" cy="466725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6" name="Rectangle 12"/>
          <p:cNvSpPr/>
          <p:nvPr/>
        </p:nvSpPr>
        <p:spPr>
          <a:xfrm>
            <a:off x="6700838" y="2570163"/>
            <a:ext cx="719137" cy="468312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7" name="Rectangle 13"/>
          <p:cNvSpPr/>
          <p:nvPr/>
        </p:nvSpPr>
        <p:spPr>
          <a:xfrm>
            <a:off x="7380288" y="2136775"/>
            <a:ext cx="719137" cy="466725"/>
          </a:xfrm>
          <a:prstGeom prst="rect">
            <a:avLst/>
          </a:prstGeom>
          <a:solidFill>
            <a:srgbClr val="9B2B0D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8" name="Freeform 14"/>
          <p:cNvSpPr/>
          <p:nvPr/>
        </p:nvSpPr>
        <p:spPr>
          <a:xfrm>
            <a:off x="0" y="2354263"/>
            <a:ext cx="8788400" cy="514350"/>
          </a:xfrm>
          <a:custGeom>
            <a:avLst/>
            <a:gdLst/>
            <a:ahLst/>
            <a:cxnLst>
              <a:cxn ang="0">
                <a:pos x="8759825" y="311150"/>
              </a:cxn>
              <a:cxn ang="0">
                <a:pos x="8759825" y="203200"/>
              </a:cxn>
              <a:cxn ang="0">
                <a:pos x="8585200" y="28575"/>
              </a:cxn>
              <a:cxn ang="0">
                <a:pos x="8531225" y="50800"/>
              </a:cxn>
              <a:cxn ang="0">
                <a:pos x="8531225" y="130175"/>
              </a:cxn>
              <a:cxn ang="0">
                <a:pos x="8455025" y="206375"/>
              </a:cxn>
              <a:cxn ang="0">
                <a:pos x="0" y="206375"/>
              </a:cxn>
              <a:cxn ang="0">
                <a:pos x="1588" y="306388"/>
              </a:cxn>
              <a:cxn ang="0">
                <a:pos x="8455025" y="307975"/>
              </a:cxn>
              <a:cxn ang="0">
                <a:pos x="8531225" y="384175"/>
              </a:cxn>
              <a:cxn ang="0">
                <a:pos x="8531225" y="463550"/>
              </a:cxn>
              <a:cxn ang="0">
                <a:pos x="8585200" y="485775"/>
              </a:cxn>
              <a:cxn ang="0">
                <a:pos x="8759825" y="311150"/>
              </a:cxn>
            </a:cxnLst>
            <a:pathLst>
              <a:path w="5536" h="324">
                <a:moveTo>
                  <a:pt x="5518" y="196"/>
                </a:moveTo>
                <a:cubicBezTo>
                  <a:pt x="5536" y="176"/>
                  <a:pt x="5536" y="146"/>
                  <a:pt x="5518" y="128"/>
                </a:cubicBezTo>
                <a:cubicBezTo>
                  <a:pt x="5408" y="18"/>
                  <a:pt x="5408" y="18"/>
                  <a:pt x="5408" y="18"/>
                </a:cubicBezTo>
                <a:cubicBezTo>
                  <a:pt x="5390" y="0"/>
                  <a:pt x="5374" y="6"/>
                  <a:pt x="5374" y="32"/>
                </a:cubicBezTo>
                <a:cubicBezTo>
                  <a:pt x="5374" y="82"/>
                  <a:pt x="5374" y="82"/>
                  <a:pt x="5374" y="82"/>
                </a:cubicBezTo>
                <a:cubicBezTo>
                  <a:pt x="5374" y="108"/>
                  <a:pt x="5352" y="130"/>
                  <a:pt x="5326" y="130"/>
                </a:cubicBezTo>
                <a:cubicBezTo>
                  <a:pt x="1096" y="130"/>
                  <a:pt x="0" y="130"/>
                  <a:pt x="0" y="130"/>
                </a:cubicBezTo>
                <a:cubicBezTo>
                  <a:pt x="1" y="149"/>
                  <a:pt x="0" y="167"/>
                  <a:pt x="1" y="193"/>
                </a:cubicBezTo>
                <a:cubicBezTo>
                  <a:pt x="4231" y="193"/>
                  <a:pt x="5326" y="194"/>
                  <a:pt x="5326" y="194"/>
                </a:cubicBezTo>
                <a:cubicBezTo>
                  <a:pt x="5352" y="194"/>
                  <a:pt x="5374" y="214"/>
                  <a:pt x="5374" y="242"/>
                </a:cubicBezTo>
                <a:cubicBezTo>
                  <a:pt x="5374" y="292"/>
                  <a:pt x="5374" y="292"/>
                  <a:pt x="5374" y="292"/>
                </a:cubicBezTo>
                <a:cubicBezTo>
                  <a:pt x="5374" y="318"/>
                  <a:pt x="5390" y="324"/>
                  <a:pt x="5408" y="306"/>
                </a:cubicBezTo>
                <a:lnTo>
                  <a:pt x="5518" y="19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9" name="Freeform 15"/>
          <p:cNvSpPr/>
          <p:nvPr/>
        </p:nvSpPr>
        <p:spPr>
          <a:xfrm>
            <a:off x="1028700" y="2136775"/>
            <a:ext cx="1397000" cy="901700"/>
          </a:xfrm>
          <a:custGeom>
            <a:avLst/>
            <a:gdLst/>
            <a:ahLst/>
            <a:cxnLst>
              <a:cxn ang="0">
                <a:pos x="1397000" y="0"/>
              </a:cxn>
              <a:cxn ang="0">
                <a:pos x="677619" y="0"/>
              </a:cxn>
              <a:cxn ang="0">
                <a:pos x="0" y="901700"/>
              </a:cxn>
              <a:cxn ang="0">
                <a:pos x="719381" y="901700"/>
              </a:cxn>
              <a:cxn ang="0">
                <a:pos x="1397000" y="0"/>
              </a:cxn>
            </a:cxnLst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0" name="Freeform 16"/>
          <p:cNvSpPr/>
          <p:nvPr/>
        </p:nvSpPr>
        <p:spPr>
          <a:xfrm>
            <a:off x="2928938" y="2136775"/>
            <a:ext cx="1398587" cy="901700"/>
          </a:xfrm>
          <a:custGeom>
            <a:avLst/>
            <a:gdLst/>
            <a:ahLst/>
            <a:cxnLst>
              <a:cxn ang="0">
                <a:pos x="1398587" y="0"/>
              </a:cxn>
              <a:cxn ang="0">
                <a:pos x="679775" y="0"/>
              </a:cxn>
              <a:cxn ang="0">
                <a:pos x="0" y="901700"/>
              </a:cxn>
              <a:cxn ang="0">
                <a:pos x="718812" y="901700"/>
              </a:cxn>
              <a:cxn ang="0">
                <a:pos x="1398587" y="0"/>
              </a:cxn>
            </a:cxnLst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1" name="Freeform 17"/>
          <p:cNvSpPr/>
          <p:nvPr/>
        </p:nvSpPr>
        <p:spPr>
          <a:xfrm>
            <a:off x="4832350" y="2136775"/>
            <a:ext cx="1397000" cy="901700"/>
          </a:xfrm>
          <a:custGeom>
            <a:avLst/>
            <a:gdLst/>
            <a:ahLst/>
            <a:cxnLst>
              <a:cxn ang="0">
                <a:pos x="1397000" y="0"/>
              </a:cxn>
              <a:cxn ang="0">
                <a:pos x="677619" y="0"/>
              </a:cxn>
              <a:cxn ang="0">
                <a:pos x="0" y="901700"/>
              </a:cxn>
              <a:cxn ang="0">
                <a:pos x="719381" y="901700"/>
              </a:cxn>
              <a:cxn ang="0">
                <a:pos x="1397000" y="0"/>
              </a:cxn>
            </a:cxnLst>
            <a:pathLst>
              <a:path w="1037" h="671">
                <a:moveTo>
                  <a:pt x="1037" y="0"/>
                </a:moveTo>
                <a:lnTo>
                  <a:pt x="503" y="0"/>
                </a:lnTo>
                <a:lnTo>
                  <a:pt x="0" y="671"/>
                </a:lnTo>
                <a:lnTo>
                  <a:pt x="534" y="671"/>
                </a:lnTo>
                <a:lnTo>
                  <a:pt x="1037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2" name="Freeform 18"/>
          <p:cNvSpPr/>
          <p:nvPr/>
        </p:nvSpPr>
        <p:spPr>
          <a:xfrm>
            <a:off x="6700838" y="2136775"/>
            <a:ext cx="1398587" cy="901700"/>
          </a:xfrm>
          <a:custGeom>
            <a:avLst/>
            <a:gdLst/>
            <a:ahLst/>
            <a:cxnLst>
              <a:cxn ang="0">
                <a:pos x="1398587" y="0"/>
              </a:cxn>
              <a:cxn ang="0">
                <a:pos x="679775" y="0"/>
              </a:cxn>
              <a:cxn ang="0">
                <a:pos x="0" y="901700"/>
              </a:cxn>
              <a:cxn ang="0">
                <a:pos x="718812" y="901700"/>
              </a:cxn>
              <a:cxn ang="0">
                <a:pos x="1398587" y="0"/>
              </a:cxn>
            </a:cxnLst>
            <a:pathLst>
              <a:path w="1039" h="671">
                <a:moveTo>
                  <a:pt x="1039" y="0"/>
                </a:moveTo>
                <a:lnTo>
                  <a:pt x="505" y="0"/>
                </a:lnTo>
                <a:lnTo>
                  <a:pt x="0" y="671"/>
                </a:lnTo>
                <a:lnTo>
                  <a:pt x="534" y="671"/>
                </a:lnTo>
                <a:lnTo>
                  <a:pt x="1039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163" name="Group 19"/>
          <p:cNvGrpSpPr/>
          <p:nvPr/>
        </p:nvGrpSpPr>
        <p:grpSpPr>
          <a:xfrm>
            <a:off x="7286625" y="2490788"/>
            <a:ext cx="241300" cy="217487"/>
            <a:chOff x="0" y="0"/>
            <a:chExt cx="152" cy="137"/>
          </a:xfrm>
        </p:grpSpPr>
        <p:sp>
          <p:nvSpPr>
            <p:cNvPr id="6172" name="Freeform 20"/>
            <p:cNvSpPr>
              <a:spLocks noEditPoints="1"/>
            </p:cNvSpPr>
            <p:nvPr/>
          </p:nvSpPr>
          <p:spPr>
            <a:xfrm>
              <a:off x="0" y="0"/>
              <a:ext cx="109" cy="137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133"/>
                </a:cxn>
                <a:cxn ang="0">
                  <a:pos x="6" y="137"/>
                </a:cxn>
                <a:cxn ang="0">
                  <a:pos x="105" y="137"/>
                </a:cxn>
                <a:cxn ang="0">
                  <a:pos x="105" y="137"/>
                </a:cxn>
                <a:cxn ang="0">
                  <a:pos x="109" y="133"/>
                </a:cxn>
                <a:cxn ang="0">
                  <a:pos x="109" y="6"/>
                </a:cxn>
                <a:cxn ang="0">
                  <a:pos x="105" y="0"/>
                </a:cxn>
                <a:cxn ang="0">
                  <a:pos x="67" y="75"/>
                </a:cxn>
                <a:cxn ang="0">
                  <a:pos x="55" y="77"/>
                </a:cxn>
                <a:cxn ang="0">
                  <a:pos x="50" y="75"/>
                </a:cxn>
                <a:cxn ang="0">
                  <a:pos x="22" y="42"/>
                </a:cxn>
                <a:cxn ang="0">
                  <a:pos x="30" y="34"/>
                </a:cxn>
                <a:cxn ang="0">
                  <a:pos x="36" y="42"/>
                </a:cxn>
                <a:cxn ang="0">
                  <a:pos x="55" y="62"/>
                </a:cxn>
                <a:cxn ang="0">
                  <a:pos x="55" y="62"/>
                </a:cxn>
                <a:cxn ang="0">
                  <a:pos x="67" y="56"/>
                </a:cxn>
                <a:cxn ang="0">
                  <a:pos x="75" y="42"/>
                </a:cxn>
                <a:cxn ang="0">
                  <a:pos x="81" y="34"/>
                </a:cxn>
                <a:cxn ang="0">
                  <a:pos x="89" y="42"/>
                </a:cxn>
                <a:cxn ang="0">
                  <a:pos x="67" y="75"/>
                </a:cxn>
              </a:cxnLst>
              <a:pathLst>
                <a:path w="55" h="68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34" y="37"/>
                  </a:moveTo>
                  <a:cubicBezTo>
                    <a:pt x="32" y="37"/>
                    <a:pt x="30" y="38"/>
                    <a:pt x="28" y="38"/>
                  </a:cubicBezTo>
                  <a:cubicBezTo>
                    <a:pt x="27" y="38"/>
                    <a:pt x="26" y="38"/>
                    <a:pt x="25" y="37"/>
                  </a:cubicBezTo>
                  <a:cubicBezTo>
                    <a:pt x="17" y="36"/>
                    <a:pt x="11" y="29"/>
                    <a:pt x="11" y="21"/>
                  </a:cubicBezTo>
                  <a:cubicBezTo>
                    <a:pt x="11" y="19"/>
                    <a:pt x="13" y="17"/>
                    <a:pt x="15" y="17"/>
                  </a:cubicBezTo>
                  <a:cubicBezTo>
                    <a:pt x="16" y="17"/>
                    <a:pt x="18" y="19"/>
                    <a:pt x="18" y="21"/>
                  </a:cubicBezTo>
                  <a:cubicBezTo>
                    <a:pt x="18" y="26"/>
                    <a:pt x="22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31"/>
                    <a:pt x="33" y="30"/>
                    <a:pt x="34" y="28"/>
                  </a:cubicBezTo>
                  <a:cubicBezTo>
                    <a:pt x="36" y="26"/>
                    <a:pt x="38" y="24"/>
                    <a:pt x="38" y="21"/>
                  </a:cubicBezTo>
                  <a:cubicBezTo>
                    <a:pt x="38" y="19"/>
                    <a:pt x="39" y="17"/>
                    <a:pt x="41" y="17"/>
                  </a:cubicBezTo>
                  <a:cubicBezTo>
                    <a:pt x="43" y="17"/>
                    <a:pt x="45" y="19"/>
                    <a:pt x="45" y="21"/>
                  </a:cubicBezTo>
                  <a:cubicBezTo>
                    <a:pt x="45" y="28"/>
                    <a:pt x="40" y="34"/>
                    <a:pt x="34" y="3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73" name="Freeform 21"/>
            <p:cNvSpPr/>
            <p:nvPr/>
          </p:nvSpPr>
          <p:spPr>
            <a:xfrm>
              <a:off x="125" y="44"/>
              <a:ext cx="27" cy="9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23" y="0"/>
                </a:cxn>
                <a:cxn ang="0">
                  <a:pos x="27" y="6"/>
                </a:cxn>
                <a:cxn ang="0">
                  <a:pos x="27" y="89"/>
                </a:cxn>
                <a:cxn ang="0">
                  <a:pos x="23" y="93"/>
                </a:cxn>
                <a:cxn ang="0">
                  <a:pos x="4" y="93"/>
                </a:cxn>
                <a:cxn ang="0">
                  <a:pos x="0" y="89"/>
                </a:cxn>
                <a:cxn ang="0">
                  <a:pos x="0" y="6"/>
                </a:cxn>
              </a:cxnLst>
              <a:pathLst>
                <a:path w="13" h="46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5"/>
                    <a:pt x="12" y="46"/>
                    <a:pt x="11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64" name="Freeform 22"/>
          <p:cNvSpPr>
            <a:spLocks noEditPoints="1"/>
          </p:cNvSpPr>
          <p:nvPr/>
        </p:nvSpPr>
        <p:spPr>
          <a:xfrm>
            <a:off x="5418138" y="2479675"/>
            <a:ext cx="184150" cy="239713"/>
          </a:xfrm>
          <a:custGeom>
            <a:avLst/>
            <a:gdLst/>
            <a:ahLst/>
            <a:cxnLst>
              <a:cxn ang="0">
                <a:pos x="177800" y="94624"/>
              </a:cxn>
              <a:cxn ang="0">
                <a:pos x="146050" y="94624"/>
              </a:cxn>
              <a:cxn ang="0">
                <a:pos x="146050" y="53620"/>
              </a:cxn>
              <a:cxn ang="0">
                <a:pos x="92075" y="0"/>
              </a:cxn>
              <a:cxn ang="0">
                <a:pos x="38100" y="53620"/>
              </a:cxn>
              <a:cxn ang="0">
                <a:pos x="38100" y="94624"/>
              </a:cxn>
              <a:cxn ang="0">
                <a:pos x="6350" y="94624"/>
              </a:cxn>
              <a:cxn ang="0">
                <a:pos x="0" y="100932"/>
              </a:cxn>
              <a:cxn ang="0">
                <a:pos x="0" y="233405"/>
              </a:cxn>
              <a:cxn ang="0">
                <a:pos x="6350" y="239713"/>
              </a:cxn>
              <a:cxn ang="0">
                <a:pos x="177800" y="239713"/>
              </a:cxn>
              <a:cxn ang="0">
                <a:pos x="184150" y="233405"/>
              </a:cxn>
              <a:cxn ang="0">
                <a:pos x="184150" y="100932"/>
              </a:cxn>
              <a:cxn ang="0">
                <a:pos x="177800" y="94624"/>
              </a:cxn>
              <a:cxn ang="0">
                <a:pos x="104775" y="176631"/>
              </a:cxn>
              <a:cxn ang="0">
                <a:pos x="101600" y="176631"/>
              </a:cxn>
              <a:cxn ang="0">
                <a:pos x="101600" y="186093"/>
              </a:cxn>
              <a:cxn ang="0">
                <a:pos x="85725" y="186093"/>
              </a:cxn>
              <a:cxn ang="0">
                <a:pos x="85725" y="176631"/>
              </a:cxn>
              <a:cxn ang="0">
                <a:pos x="79375" y="176631"/>
              </a:cxn>
              <a:cxn ang="0">
                <a:pos x="79375" y="151398"/>
              </a:cxn>
              <a:cxn ang="0">
                <a:pos x="104775" y="151398"/>
              </a:cxn>
              <a:cxn ang="0">
                <a:pos x="104775" y="176631"/>
              </a:cxn>
              <a:cxn ang="0">
                <a:pos x="117475" y="94624"/>
              </a:cxn>
              <a:cxn ang="0">
                <a:pos x="66675" y="94624"/>
              </a:cxn>
              <a:cxn ang="0">
                <a:pos x="66675" y="53620"/>
              </a:cxn>
              <a:cxn ang="0">
                <a:pos x="92075" y="28387"/>
              </a:cxn>
              <a:cxn ang="0">
                <a:pos x="117475" y="53620"/>
              </a:cxn>
              <a:cxn ang="0">
                <a:pos x="117475" y="94624"/>
              </a:cxn>
            </a:cxnLst>
            <a:pathLst>
              <a:path w="58" h="76">
                <a:moveTo>
                  <a:pt x="56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8"/>
                  <a:pt x="38" y="0"/>
                  <a:pt x="29" y="0"/>
                </a:cubicBezTo>
                <a:cubicBezTo>
                  <a:pt x="20" y="0"/>
                  <a:pt x="12" y="8"/>
                  <a:pt x="12" y="17"/>
                </a:cubicBezTo>
                <a:cubicBezTo>
                  <a:pt x="12" y="30"/>
                  <a:pt x="12" y="30"/>
                  <a:pt x="1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0" y="31"/>
                  <a:pt x="0" y="3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6"/>
                  <a:pt x="2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7" y="76"/>
                  <a:pt x="58" y="75"/>
                  <a:pt x="58" y="74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1"/>
                  <a:pt x="57" y="30"/>
                  <a:pt x="56" y="30"/>
                </a:cubicBezTo>
                <a:close/>
                <a:moveTo>
                  <a:pt x="33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2" y="59"/>
                  <a:pt x="32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6"/>
                  <a:pt x="27" y="56"/>
                  <a:pt x="27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48"/>
                  <a:pt x="25" y="48"/>
                  <a:pt x="25" y="48"/>
                </a:cubicBezTo>
                <a:cubicBezTo>
                  <a:pt x="33" y="48"/>
                  <a:pt x="33" y="48"/>
                  <a:pt x="33" y="48"/>
                </a:cubicBezTo>
                <a:lnTo>
                  <a:pt x="33" y="56"/>
                </a:lnTo>
                <a:close/>
                <a:moveTo>
                  <a:pt x="37" y="30"/>
                </a:moveTo>
                <a:cubicBezTo>
                  <a:pt x="21" y="30"/>
                  <a:pt x="21" y="30"/>
                  <a:pt x="21" y="3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2"/>
                  <a:pt x="25" y="9"/>
                  <a:pt x="29" y="9"/>
                </a:cubicBezTo>
                <a:cubicBezTo>
                  <a:pt x="34" y="9"/>
                  <a:pt x="37" y="12"/>
                  <a:pt x="37" y="17"/>
                </a:cubicBezTo>
                <a:lnTo>
                  <a:pt x="37" y="3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5" name="Freeform 23"/>
          <p:cNvSpPr/>
          <p:nvPr/>
        </p:nvSpPr>
        <p:spPr>
          <a:xfrm>
            <a:off x="3509963" y="2479675"/>
            <a:ext cx="201612" cy="239713"/>
          </a:xfrm>
          <a:custGeom>
            <a:avLst/>
            <a:gdLst/>
            <a:ahLst/>
            <a:cxnLst>
              <a:cxn ang="0">
                <a:pos x="128008" y="160860"/>
              </a:cxn>
              <a:cxn ang="0">
                <a:pos x="118407" y="154552"/>
              </a:cxn>
              <a:cxn ang="0">
                <a:pos x="80005" y="154552"/>
              </a:cxn>
              <a:cxn ang="0">
                <a:pos x="73604" y="160860"/>
              </a:cxn>
              <a:cxn ang="0">
                <a:pos x="73604" y="233405"/>
              </a:cxn>
              <a:cxn ang="0">
                <a:pos x="64004" y="239713"/>
              </a:cxn>
              <a:cxn ang="0">
                <a:pos x="6400" y="239713"/>
              </a:cxn>
              <a:cxn ang="0">
                <a:pos x="0" y="233405"/>
              </a:cxn>
              <a:cxn ang="0">
                <a:pos x="0" y="104086"/>
              </a:cxn>
              <a:cxn ang="0">
                <a:pos x="3200" y="91469"/>
              </a:cxn>
              <a:cxn ang="0">
                <a:pos x="92806" y="3154"/>
              </a:cxn>
              <a:cxn ang="0">
                <a:pos x="105606" y="3154"/>
              </a:cxn>
              <a:cxn ang="0">
                <a:pos x="195212" y="91469"/>
              </a:cxn>
              <a:cxn ang="0">
                <a:pos x="201612" y="104086"/>
              </a:cxn>
              <a:cxn ang="0">
                <a:pos x="201612" y="233405"/>
              </a:cxn>
              <a:cxn ang="0">
                <a:pos x="192011" y="239713"/>
              </a:cxn>
              <a:cxn ang="0">
                <a:pos x="134408" y="239713"/>
              </a:cxn>
              <a:cxn ang="0">
                <a:pos x="128008" y="233405"/>
              </a:cxn>
              <a:cxn ang="0">
                <a:pos x="128008" y="160860"/>
              </a:cxn>
            </a:cxnLst>
            <a:pathLst>
              <a:path w="63" h="76">
                <a:moveTo>
                  <a:pt x="40" y="51"/>
                </a:moveTo>
                <a:cubicBezTo>
                  <a:pt x="40" y="50"/>
                  <a:pt x="39" y="49"/>
                  <a:pt x="37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4" y="49"/>
                  <a:pt x="23" y="50"/>
                  <a:pt x="23" y="51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5"/>
                  <a:pt x="22" y="76"/>
                  <a:pt x="20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6"/>
                  <a:pt x="0" y="75"/>
                  <a:pt x="0" y="7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0"/>
                  <a:pt x="1" y="29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2" y="0"/>
                  <a:pt x="33" y="1"/>
                </a:cubicBezTo>
                <a:cubicBezTo>
                  <a:pt x="61" y="29"/>
                  <a:pt x="61" y="29"/>
                  <a:pt x="61" y="29"/>
                </a:cubicBezTo>
                <a:cubicBezTo>
                  <a:pt x="62" y="30"/>
                  <a:pt x="63" y="32"/>
                  <a:pt x="63" y="33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5"/>
                  <a:pt x="62" y="76"/>
                  <a:pt x="60" y="76"/>
                </a:cubicBezTo>
                <a:cubicBezTo>
                  <a:pt x="42" y="76"/>
                  <a:pt x="42" y="76"/>
                  <a:pt x="42" y="76"/>
                </a:cubicBezTo>
                <a:cubicBezTo>
                  <a:pt x="41" y="76"/>
                  <a:pt x="40" y="75"/>
                  <a:pt x="40" y="74"/>
                </a:cubicBezTo>
                <a:lnTo>
                  <a:pt x="40" y="5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6" name="Freeform 24"/>
          <p:cNvSpPr/>
          <p:nvPr/>
        </p:nvSpPr>
        <p:spPr>
          <a:xfrm>
            <a:off x="1617663" y="2479675"/>
            <a:ext cx="177800" cy="239713"/>
          </a:xfrm>
          <a:custGeom>
            <a:avLst/>
            <a:gdLst/>
            <a:ahLst/>
            <a:cxnLst>
              <a:cxn ang="0">
                <a:pos x="174625" y="198709"/>
              </a:cxn>
              <a:cxn ang="0">
                <a:pos x="111125" y="160860"/>
              </a:cxn>
              <a:cxn ang="0">
                <a:pos x="111125" y="141935"/>
              </a:cxn>
              <a:cxn ang="0">
                <a:pos x="136525" y="110394"/>
              </a:cxn>
              <a:cxn ang="0">
                <a:pos x="149225" y="97778"/>
              </a:cxn>
              <a:cxn ang="0">
                <a:pos x="149225" y="94624"/>
              </a:cxn>
              <a:cxn ang="0">
                <a:pos x="146050" y="66236"/>
              </a:cxn>
              <a:cxn ang="0">
                <a:pos x="139700" y="63082"/>
              </a:cxn>
              <a:cxn ang="0">
                <a:pos x="139700" y="50466"/>
              </a:cxn>
              <a:cxn ang="0">
                <a:pos x="88900" y="0"/>
              </a:cxn>
              <a:cxn ang="0">
                <a:pos x="38100" y="50466"/>
              </a:cxn>
              <a:cxn ang="0">
                <a:pos x="38100" y="63082"/>
              </a:cxn>
              <a:cxn ang="0">
                <a:pos x="31750" y="66236"/>
              </a:cxn>
              <a:cxn ang="0">
                <a:pos x="28575" y="94624"/>
              </a:cxn>
              <a:cxn ang="0">
                <a:pos x="28575" y="97778"/>
              </a:cxn>
              <a:cxn ang="0">
                <a:pos x="41275" y="110394"/>
              </a:cxn>
              <a:cxn ang="0">
                <a:pos x="66675" y="141935"/>
              </a:cxn>
              <a:cxn ang="0">
                <a:pos x="66675" y="160860"/>
              </a:cxn>
              <a:cxn ang="0">
                <a:pos x="3175" y="195555"/>
              </a:cxn>
              <a:cxn ang="0">
                <a:pos x="3175" y="220788"/>
              </a:cxn>
              <a:cxn ang="0">
                <a:pos x="3175" y="223942"/>
              </a:cxn>
              <a:cxn ang="0">
                <a:pos x="6350" y="223942"/>
              </a:cxn>
              <a:cxn ang="0">
                <a:pos x="88900" y="239713"/>
              </a:cxn>
              <a:cxn ang="0">
                <a:pos x="171450" y="223942"/>
              </a:cxn>
              <a:cxn ang="0">
                <a:pos x="174625" y="223942"/>
              </a:cxn>
              <a:cxn ang="0">
                <a:pos x="174625" y="220788"/>
              </a:cxn>
              <a:cxn ang="0">
                <a:pos x="174625" y="198709"/>
              </a:cxn>
            </a:cxnLst>
            <a:pathLst>
              <a:path w="56" h="76">
                <a:moveTo>
                  <a:pt x="55" y="63"/>
                </a:moveTo>
                <a:cubicBezTo>
                  <a:pt x="54" y="56"/>
                  <a:pt x="39" y="52"/>
                  <a:pt x="35" y="51"/>
                </a:cubicBezTo>
                <a:cubicBezTo>
                  <a:pt x="35" y="45"/>
                  <a:pt x="35" y="45"/>
                  <a:pt x="35" y="45"/>
                </a:cubicBezTo>
                <a:cubicBezTo>
                  <a:pt x="39" y="43"/>
                  <a:pt x="42" y="39"/>
                  <a:pt x="43" y="35"/>
                </a:cubicBezTo>
                <a:cubicBezTo>
                  <a:pt x="45" y="34"/>
                  <a:pt x="47" y="34"/>
                  <a:pt x="47" y="31"/>
                </a:cubicBezTo>
                <a:cubicBezTo>
                  <a:pt x="47" y="31"/>
                  <a:pt x="47" y="31"/>
                  <a:pt x="47" y="30"/>
                </a:cubicBezTo>
                <a:cubicBezTo>
                  <a:pt x="48" y="26"/>
                  <a:pt x="48" y="22"/>
                  <a:pt x="46" y="21"/>
                </a:cubicBezTo>
                <a:cubicBezTo>
                  <a:pt x="46" y="20"/>
                  <a:pt x="45" y="20"/>
                  <a:pt x="44" y="20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7"/>
                  <a:pt x="37" y="0"/>
                  <a:pt x="28" y="0"/>
                </a:cubicBezTo>
                <a:cubicBezTo>
                  <a:pt x="19" y="0"/>
                  <a:pt x="12" y="7"/>
                  <a:pt x="12" y="16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0" y="20"/>
                  <a:pt x="10" y="21"/>
                </a:cubicBezTo>
                <a:cubicBezTo>
                  <a:pt x="8" y="22"/>
                  <a:pt x="8" y="26"/>
                  <a:pt x="9" y="30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4"/>
                  <a:pt x="11" y="34"/>
                  <a:pt x="13" y="35"/>
                </a:cubicBezTo>
                <a:cubicBezTo>
                  <a:pt x="14" y="39"/>
                  <a:pt x="17" y="43"/>
                  <a:pt x="21" y="45"/>
                </a:cubicBezTo>
                <a:cubicBezTo>
                  <a:pt x="21" y="51"/>
                  <a:pt x="21" y="51"/>
                  <a:pt x="21" y="51"/>
                </a:cubicBezTo>
                <a:cubicBezTo>
                  <a:pt x="17" y="52"/>
                  <a:pt x="2" y="56"/>
                  <a:pt x="1" y="62"/>
                </a:cubicBezTo>
                <a:cubicBezTo>
                  <a:pt x="1" y="63"/>
                  <a:pt x="0" y="65"/>
                  <a:pt x="1" y="70"/>
                </a:cubicBezTo>
                <a:cubicBezTo>
                  <a:pt x="1" y="71"/>
                  <a:pt x="1" y="71"/>
                  <a:pt x="1" y="71"/>
                </a:cubicBezTo>
                <a:cubicBezTo>
                  <a:pt x="2" y="71"/>
                  <a:pt x="2" y="71"/>
                  <a:pt x="2" y="71"/>
                </a:cubicBezTo>
                <a:cubicBezTo>
                  <a:pt x="2" y="71"/>
                  <a:pt x="13" y="76"/>
                  <a:pt x="28" y="76"/>
                </a:cubicBezTo>
                <a:cubicBezTo>
                  <a:pt x="43" y="76"/>
                  <a:pt x="54" y="71"/>
                  <a:pt x="54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0"/>
                  <a:pt x="55" y="70"/>
                  <a:pt x="55" y="70"/>
                </a:cubicBezTo>
                <a:cubicBezTo>
                  <a:pt x="56" y="65"/>
                  <a:pt x="55" y="63"/>
                  <a:pt x="55" y="63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67" name="Rectangle 25"/>
          <p:cNvSpPr/>
          <p:nvPr/>
        </p:nvSpPr>
        <p:spPr>
          <a:xfrm>
            <a:off x="1028383" y="1193483"/>
            <a:ext cx="7273925" cy="58991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</a:rPr>
              <a:t>按“Z”清除屏幕中所有普通敌机；按“Q”复活战机，重新开始游戏；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600" dirty="0">
                <a:solidFill>
                  <a:schemeClr val="bg1"/>
                </a:solidFill>
                <a:latin typeface="Arial" panose="020B0604020202020204" pitchFamily="34" charset="0"/>
              </a:rPr>
              <a:t>按“Shift”键发射大招。按“S”暂停游戏。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70" name="Rectangle 28"/>
          <p:cNvSpPr/>
          <p:nvPr/>
        </p:nvSpPr>
        <p:spPr>
          <a:xfrm>
            <a:off x="1028700" y="3102610"/>
            <a:ext cx="7916545" cy="19196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积分规则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初始生命值为100，初始生命数为3；             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击落一架普通敌机，得分加20；击落Boss，得分加100；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被普通敌机击中，生命值减20；被Boss击中，生命值减60；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战机与红心相遇，生命数加1；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战机与普通敌机相撞，生命数减1；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战机与Boss相撞，生命数减3；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Oval 2"/>
          <p:cNvSpPr/>
          <p:nvPr/>
        </p:nvSpPr>
        <p:spPr>
          <a:xfrm>
            <a:off x="236855" y="1593533"/>
            <a:ext cx="1600200" cy="1600200"/>
          </a:xfrm>
          <a:prstGeom prst="ellipse">
            <a:avLst/>
          </a:prstGeom>
          <a:solidFill>
            <a:srgbClr val="C9B193"/>
          </a:solidFill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8195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2935288"/>
            <a:ext cx="1784350" cy="38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Rectangle 5"/>
          <p:cNvSpPr/>
          <p:nvPr/>
        </p:nvSpPr>
        <p:spPr>
          <a:xfrm>
            <a:off x="574358" y="2103755"/>
            <a:ext cx="1009650" cy="731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Freeform 7"/>
          <p:cNvSpPr/>
          <p:nvPr/>
        </p:nvSpPr>
        <p:spPr>
          <a:xfrm>
            <a:off x="1406208" y="2314575"/>
            <a:ext cx="412750" cy="158750"/>
          </a:xfrm>
          <a:custGeom>
            <a:avLst/>
            <a:gdLst/>
            <a:ahLst/>
            <a:cxnLst>
              <a:cxn ang="0">
                <a:pos x="406093" y="158750"/>
              </a:cxn>
              <a:cxn ang="0">
                <a:pos x="410254" y="138591"/>
              </a:cxn>
              <a:cxn ang="0">
                <a:pos x="348674" y="66356"/>
              </a:cxn>
              <a:cxn ang="0">
                <a:pos x="307898" y="77275"/>
              </a:cxn>
              <a:cxn ang="0">
                <a:pos x="307898" y="73075"/>
              </a:cxn>
              <a:cxn ang="0">
                <a:pos x="307898" y="69716"/>
              </a:cxn>
              <a:cxn ang="0">
                <a:pos x="307066" y="56276"/>
              </a:cxn>
              <a:cxn ang="0">
                <a:pos x="302073" y="41157"/>
              </a:cxn>
              <a:cxn ang="0">
                <a:pos x="301241" y="38638"/>
              </a:cxn>
              <a:cxn ang="0">
                <a:pos x="301241" y="38638"/>
              </a:cxn>
              <a:cxn ang="0">
                <a:pos x="301241" y="38638"/>
              </a:cxn>
              <a:cxn ang="0">
                <a:pos x="291255" y="23519"/>
              </a:cxn>
              <a:cxn ang="0">
                <a:pos x="278773" y="11759"/>
              </a:cxn>
              <a:cxn ang="0">
                <a:pos x="246319" y="840"/>
              </a:cxn>
              <a:cxn ang="0">
                <a:pos x="212200" y="7560"/>
              </a:cxn>
              <a:cxn ang="0">
                <a:pos x="185571" y="30238"/>
              </a:cxn>
              <a:cxn ang="0">
                <a:pos x="178082" y="46197"/>
              </a:cxn>
              <a:cxn ang="0">
                <a:pos x="174753" y="61316"/>
              </a:cxn>
              <a:cxn ang="0">
                <a:pos x="148124" y="52917"/>
              </a:cxn>
              <a:cxn ang="0">
                <a:pos x="132313" y="53757"/>
              </a:cxn>
              <a:cxn ang="0">
                <a:pos x="102355" y="68036"/>
              </a:cxn>
              <a:cxn ang="0">
                <a:pos x="82384" y="110033"/>
              </a:cxn>
              <a:cxn ang="0">
                <a:pos x="81551" y="110873"/>
              </a:cxn>
              <a:cxn ang="0">
                <a:pos x="80719" y="111713"/>
              </a:cxn>
              <a:cxn ang="0">
                <a:pos x="80719" y="111713"/>
              </a:cxn>
              <a:cxn ang="0">
                <a:pos x="1664" y="151190"/>
              </a:cxn>
              <a:cxn ang="0">
                <a:pos x="0" y="158750"/>
              </a:cxn>
              <a:cxn ang="0">
                <a:pos x="406093" y="158750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8198" name="Group 8"/>
          <p:cNvGrpSpPr/>
          <p:nvPr/>
        </p:nvGrpSpPr>
        <p:grpSpPr>
          <a:xfrm>
            <a:off x="1406525" y="1871663"/>
            <a:ext cx="177800" cy="174625"/>
            <a:chOff x="223" y="203"/>
            <a:chExt cx="213" cy="211"/>
          </a:xfrm>
        </p:grpSpPr>
        <p:sp>
          <p:nvSpPr>
            <p:cNvPr id="8205" name="Freeform 9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6" name="Oval 10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199" name="Freeform 11"/>
          <p:cNvSpPr/>
          <p:nvPr/>
        </p:nvSpPr>
        <p:spPr>
          <a:xfrm>
            <a:off x="743903" y="1741488"/>
            <a:ext cx="342900" cy="130175"/>
          </a:xfrm>
          <a:custGeom>
            <a:avLst/>
            <a:gdLst/>
            <a:ahLst/>
            <a:cxnLst>
              <a:cxn ang="0">
                <a:pos x="337369" y="130175"/>
              </a:cxn>
              <a:cxn ang="0">
                <a:pos x="340826" y="113645"/>
              </a:cxn>
              <a:cxn ang="0">
                <a:pos x="289668" y="54412"/>
              </a:cxn>
              <a:cxn ang="0">
                <a:pos x="255792" y="63366"/>
              </a:cxn>
              <a:cxn ang="0">
                <a:pos x="255792" y="59922"/>
              </a:cxn>
              <a:cxn ang="0">
                <a:pos x="255792" y="57167"/>
              </a:cxn>
              <a:cxn ang="0">
                <a:pos x="255101" y="46147"/>
              </a:cxn>
              <a:cxn ang="0">
                <a:pos x="250953" y="33749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50262" y="31683"/>
              </a:cxn>
              <a:cxn ang="0">
                <a:pos x="241966" y="19285"/>
              </a:cxn>
              <a:cxn ang="0">
                <a:pos x="231596" y="9643"/>
              </a:cxn>
              <a:cxn ang="0">
                <a:pos x="204634" y="689"/>
              </a:cxn>
              <a:cxn ang="0">
                <a:pos x="176289" y="6199"/>
              </a:cxn>
              <a:cxn ang="0">
                <a:pos x="154167" y="24795"/>
              </a:cxn>
              <a:cxn ang="0">
                <a:pos x="147945" y="37882"/>
              </a:cxn>
              <a:cxn ang="0">
                <a:pos x="145179" y="50279"/>
              </a:cxn>
              <a:cxn ang="0">
                <a:pos x="123057" y="43392"/>
              </a:cxn>
              <a:cxn ang="0">
                <a:pos x="109922" y="44080"/>
              </a:cxn>
              <a:cxn ang="0">
                <a:pos x="85034" y="55789"/>
              </a:cxn>
              <a:cxn ang="0">
                <a:pos x="68442" y="90227"/>
              </a:cxn>
              <a:cxn ang="0">
                <a:pos x="67750" y="90916"/>
              </a:cxn>
              <a:cxn ang="0">
                <a:pos x="67059" y="91605"/>
              </a:cxn>
              <a:cxn ang="0">
                <a:pos x="67059" y="91605"/>
              </a:cxn>
              <a:cxn ang="0">
                <a:pos x="1383" y="123976"/>
              </a:cxn>
              <a:cxn ang="0">
                <a:pos x="0" y="130175"/>
              </a:cxn>
              <a:cxn ang="0">
                <a:pos x="337369" y="130175"/>
              </a:cxn>
            </a:cxnLst>
            <a:pathLst>
              <a:path w="496" h="189">
                <a:moveTo>
                  <a:pt x="488" y="189"/>
                </a:moveTo>
                <a:cubicBezTo>
                  <a:pt x="491" y="182"/>
                  <a:pt x="493" y="174"/>
                  <a:pt x="493" y="165"/>
                </a:cubicBezTo>
                <a:cubicBezTo>
                  <a:pt x="496" y="124"/>
                  <a:pt x="463" y="79"/>
                  <a:pt x="419" y="79"/>
                </a:cubicBezTo>
                <a:cubicBezTo>
                  <a:pt x="401" y="79"/>
                  <a:pt x="384" y="84"/>
                  <a:pt x="370" y="92"/>
                </a:cubicBezTo>
                <a:cubicBezTo>
                  <a:pt x="370" y="91"/>
                  <a:pt x="370" y="89"/>
                  <a:pt x="370" y="87"/>
                </a:cubicBezTo>
                <a:cubicBezTo>
                  <a:pt x="370" y="86"/>
                  <a:pt x="370" y="84"/>
                  <a:pt x="370" y="83"/>
                </a:cubicBezTo>
                <a:cubicBezTo>
                  <a:pt x="371" y="78"/>
                  <a:pt x="370" y="72"/>
                  <a:pt x="369" y="67"/>
                </a:cubicBezTo>
                <a:cubicBezTo>
                  <a:pt x="368" y="61"/>
                  <a:pt x="366" y="55"/>
                  <a:pt x="363" y="49"/>
                </a:cubicBezTo>
                <a:cubicBezTo>
                  <a:pt x="363" y="48"/>
                  <a:pt x="363" y="47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2" y="46"/>
                  <a:pt x="362" y="46"/>
                  <a:pt x="362" y="46"/>
                </a:cubicBezTo>
                <a:cubicBezTo>
                  <a:pt x="360" y="41"/>
                  <a:pt x="357" y="37"/>
                  <a:pt x="350" y="28"/>
                </a:cubicBezTo>
                <a:cubicBezTo>
                  <a:pt x="346" y="22"/>
                  <a:pt x="340" y="18"/>
                  <a:pt x="335" y="14"/>
                </a:cubicBezTo>
                <a:cubicBezTo>
                  <a:pt x="323" y="6"/>
                  <a:pt x="310" y="2"/>
                  <a:pt x="296" y="1"/>
                </a:cubicBezTo>
                <a:cubicBezTo>
                  <a:pt x="281" y="0"/>
                  <a:pt x="268" y="2"/>
                  <a:pt x="255" y="9"/>
                </a:cubicBezTo>
                <a:cubicBezTo>
                  <a:pt x="242" y="15"/>
                  <a:pt x="231" y="24"/>
                  <a:pt x="223" y="36"/>
                </a:cubicBezTo>
                <a:cubicBezTo>
                  <a:pt x="220" y="43"/>
                  <a:pt x="217" y="49"/>
                  <a:pt x="214" y="55"/>
                </a:cubicBezTo>
                <a:cubicBezTo>
                  <a:pt x="212" y="61"/>
                  <a:pt x="211" y="67"/>
                  <a:pt x="210" y="73"/>
                </a:cubicBezTo>
                <a:cubicBezTo>
                  <a:pt x="200" y="67"/>
                  <a:pt x="189" y="64"/>
                  <a:pt x="178" y="63"/>
                </a:cubicBezTo>
                <a:cubicBezTo>
                  <a:pt x="171" y="63"/>
                  <a:pt x="165" y="64"/>
                  <a:pt x="159" y="64"/>
                </a:cubicBezTo>
                <a:cubicBezTo>
                  <a:pt x="145" y="67"/>
                  <a:pt x="133" y="72"/>
                  <a:pt x="123" y="81"/>
                </a:cubicBezTo>
                <a:cubicBezTo>
                  <a:pt x="109" y="94"/>
                  <a:pt x="100" y="112"/>
                  <a:pt x="99" y="131"/>
                </a:cubicBezTo>
                <a:cubicBezTo>
                  <a:pt x="98" y="131"/>
                  <a:pt x="98" y="132"/>
                  <a:pt x="98" y="132"/>
                </a:cubicBezTo>
                <a:cubicBezTo>
                  <a:pt x="92" y="131"/>
                  <a:pt x="86" y="130"/>
                  <a:pt x="97" y="133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59" y="125"/>
                  <a:pt x="17" y="137"/>
                  <a:pt x="2" y="180"/>
                </a:cubicBezTo>
                <a:cubicBezTo>
                  <a:pt x="1" y="183"/>
                  <a:pt x="0" y="186"/>
                  <a:pt x="0" y="189"/>
                </a:cubicBezTo>
                <a:lnTo>
                  <a:pt x="488" y="1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8200" name="Group 12"/>
          <p:cNvGrpSpPr/>
          <p:nvPr/>
        </p:nvGrpSpPr>
        <p:grpSpPr>
          <a:xfrm flipV="1">
            <a:off x="1533208" y="2507615"/>
            <a:ext cx="130175" cy="127000"/>
            <a:chOff x="223" y="203"/>
            <a:chExt cx="213" cy="211"/>
          </a:xfrm>
        </p:grpSpPr>
        <p:sp>
          <p:nvSpPr>
            <p:cNvPr id="8203" name="Freeform 13"/>
            <p:cNvSpPr/>
            <p:nvPr/>
          </p:nvSpPr>
          <p:spPr>
            <a:xfrm>
              <a:off x="223" y="203"/>
              <a:ext cx="213" cy="211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30" y="90"/>
                </a:cxn>
                <a:cxn ang="0">
                  <a:pos x="213" y="130"/>
                </a:cxn>
                <a:cxn ang="0">
                  <a:pos x="121" y="130"/>
                </a:cxn>
                <a:cxn ang="0">
                  <a:pos x="83" y="211"/>
                </a:cxn>
                <a:cxn ang="0">
                  <a:pos x="83" y="121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133" y="0"/>
                </a:cxn>
              </a:cxnLst>
              <a:pathLst>
                <a:path w="213" h="211">
                  <a:moveTo>
                    <a:pt x="133" y="0"/>
                  </a:moveTo>
                  <a:lnTo>
                    <a:pt x="130" y="90"/>
                  </a:lnTo>
                  <a:lnTo>
                    <a:pt x="213" y="130"/>
                  </a:lnTo>
                  <a:lnTo>
                    <a:pt x="121" y="130"/>
                  </a:lnTo>
                  <a:lnTo>
                    <a:pt x="83" y="211"/>
                  </a:lnTo>
                  <a:lnTo>
                    <a:pt x="83" y="121"/>
                  </a:lnTo>
                  <a:lnTo>
                    <a:pt x="0" y="81"/>
                  </a:lnTo>
                  <a:lnTo>
                    <a:pt x="93" y="8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Oval 14"/>
            <p:cNvSpPr/>
            <p:nvPr/>
          </p:nvSpPr>
          <p:spPr>
            <a:xfrm>
              <a:off x="259" y="239"/>
              <a:ext cx="142" cy="139"/>
            </a:xfrm>
            <a:prstGeom prst="ellipse">
              <a:avLst/>
            </a:prstGeom>
            <a:solidFill>
              <a:srgbClr val="FFFFFF">
                <a:alpha val="16862"/>
              </a:srgbClr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8201" name="Picture 1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05" y="1399223"/>
            <a:ext cx="501650" cy="50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2" name="Rectangle 16"/>
          <p:cNvSpPr/>
          <p:nvPr/>
        </p:nvSpPr>
        <p:spPr>
          <a:xfrm>
            <a:off x="2364740" y="288290"/>
            <a:ext cx="5386070" cy="66173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EF6541"/>
                </a:solidFill>
                <a:latin typeface="Arial" panose="020B0604020202020204" pitchFamily="34" charset="0"/>
              </a:rPr>
              <a:t>相关技术</a:t>
            </a:r>
            <a:endParaRPr lang="zh-CN" altLang="en-US" sz="32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400" b="1" dirty="0">
              <a:solidFill>
                <a:srgbClr val="EF654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2.1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滚动背景显示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为了让游戏场景更加生动，通过让背景滚动来提高游戏的场景效应，实现这一技术时，通过应用PS将一张图垂直翻转，再将两张图片拼接，在输出图像时，通过设置定时器不断移动图片的像素读取位置，实现背景的移动，当读到图片的一侧时。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2.2双缓冲技术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解决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重影和闪屏的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问题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05" y="2312035"/>
            <a:ext cx="3637915" cy="256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240" y="209550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Line 3"/>
          <p:cNvSpPr/>
          <p:nvPr/>
        </p:nvSpPr>
        <p:spPr>
          <a:xfrm>
            <a:off x="231775" y="573405"/>
            <a:ext cx="1942465" cy="54610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2" name="Freeform 9"/>
          <p:cNvSpPr/>
          <p:nvPr/>
        </p:nvSpPr>
        <p:spPr>
          <a:xfrm>
            <a:off x="6227763" y="1235075"/>
            <a:ext cx="1860550" cy="469900"/>
          </a:xfrm>
          <a:custGeom>
            <a:avLst/>
            <a:gdLst/>
            <a:ahLst/>
            <a:cxnLst>
              <a:cxn ang="0">
                <a:pos x="1860550" y="469900"/>
              </a:cxn>
              <a:cxn ang="0">
                <a:pos x="0" y="469900"/>
              </a:cxn>
              <a:cxn ang="0">
                <a:pos x="242888" y="233363"/>
              </a:cxn>
              <a:cxn ang="0">
                <a:pos x="0" y="0"/>
              </a:cxn>
              <a:cxn ang="0">
                <a:pos x="1860550" y="0"/>
              </a:cxn>
              <a:cxn ang="0">
                <a:pos x="1860550" y="469900"/>
              </a:cxn>
            </a:cxnLst>
            <a:pathLst>
              <a:path w="1172" h="296">
                <a:moveTo>
                  <a:pt x="1172" y="296"/>
                </a:moveTo>
                <a:lnTo>
                  <a:pt x="0" y="296"/>
                </a:lnTo>
                <a:lnTo>
                  <a:pt x="153" y="147"/>
                </a:lnTo>
                <a:lnTo>
                  <a:pt x="0" y="0"/>
                </a:lnTo>
                <a:lnTo>
                  <a:pt x="1172" y="0"/>
                </a:lnTo>
                <a:lnTo>
                  <a:pt x="1172" y="296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3" name="Freeform 10"/>
          <p:cNvSpPr/>
          <p:nvPr/>
        </p:nvSpPr>
        <p:spPr>
          <a:xfrm>
            <a:off x="6227763" y="4121150"/>
            <a:ext cx="1860550" cy="469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60550" y="0"/>
              </a:cxn>
              <a:cxn ang="0">
                <a:pos x="1617663" y="233363"/>
              </a:cxn>
              <a:cxn ang="0">
                <a:pos x="1860550" y="469900"/>
              </a:cxn>
              <a:cxn ang="0">
                <a:pos x="0" y="469900"/>
              </a:cxn>
              <a:cxn ang="0">
                <a:pos x="0" y="0"/>
              </a:cxn>
            </a:cxnLst>
            <a:pathLst>
              <a:path w="1172" h="296">
                <a:moveTo>
                  <a:pt x="0" y="0"/>
                </a:moveTo>
                <a:lnTo>
                  <a:pt x="1172" y="0"/>
                </a:lnTo>
                <a:lnTo>
                  <a:pt x="1019" y="147"/>
                </a:lnTo>
                <a:lnTo>
                  <a:pt x="1172" y="296"/>
                </a:lnTo>
                <a:lnTo>
                  <a:pt x="0" y="296"/>
                </a:lnTo>
                <a:lnTo>
                  <a:pt x="0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4" name="Rectangle 11"/>
          <p:cNvSpPr/>
          <p:nvPr/>
        </p:nvSpPr>
        <p:spPr>
          <a:xfrm>
            <a:off x="6227763" y="1957388"/>
            <a:ext cx="1860550" cy="468312"/>
          </a:xfrm>
          <a:prstGeom prst="rect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r>
              <a:rPr lang="en-US" altLang="zh-CN" dirty="0">
                <a:latin typeface="Arial" panose="020B0604020202020204" pitchFamily="34" charset="0"/>
              </a:rPr>
              <a:t>   2.4 </a:t>
            </a:r>
            <a:r>
              <a:rPr lang="zh-CN" altLang="en-US" dirty="0">
                <a:latin typeface="Arial" panose="020B0604020202020204" pitchFamily="34" charset="0"/>
              </a:rPr>
              <a:t>背景音乐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5" name="Rectangle 12"/>
          <p:cNvSpPr/>
          <p:nvPr/>
        </p:nvSpPr>
        <p:spPr>
          <a:xfrm>
            <a:off x="6227763" y="2678113"/>
            <a:ext cx="1860550" cy="469900"/>
          </a:xfrm>
          <a:prstGeom prst="rect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r>
              <a:rPr lang="en-US" altLang="zh-CN" dirty="0">
                <a:latin typeface="Arial" panose="020B0604020202020204" pitchFamily="34" charset="0"/>
              </a:rPr>
              <a:t>2.5 </a:t>
            </a:r>
            <a:r>
              <a:rPr lang="zh-CN" altLang="en-US" dirty="0">
                <a:latin typeface="Arial" panose="020B0604020202020204" pitchFamily="34" charset="0"/>
              </a:rPr>
              <a:t>碰撞技术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6" name="Rectangle 13"/>
          <p:cNvSpPr/>
          <p:nvPr/>
        </p:nvSpPr>
        <p:spPr>
          <a:xfrm>
            <a:off x="6227763" y="3400425"/>
            <a:ext cx="1860550" cy="468313"/>
          </a:xfrm>
          <a:prstGeom prst="rect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r>
              <a:rPr lang="en-US" altLang="zh-CN" dirty="0">
                <a:latin typeface="Arial" panose="020B0604020202020204" pitchFamily="34" charset="0"/>
              </a:rPr>
              <a:t>2.6.CObList链表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227" name="Freeform 14"/>
          <p:cNvSpPr/>
          <p:nvPr/>
        </p:nvSpPr>
        <p:spPr>
          <a:xfrm>
            <a:off x="6227763" y="1704975"/>
            <a:ext cx="1860550" cy="252413"/>
          </a:xfrm>
          <a:custGeom>
            <a:avLst/>
            <a:gdLst/>
            <a:ahLst/>
            <a:cxnLst>
              <a:cxn ang="0">
                <a:pos x="1860550" y="0"/>
              </a:cxn>
              <a:cxn ang="0">
                <a:pos x="677863" y="0"/>
              </a:cxn>
              <a:cxn ang="0">
                <a:pos x="0" y="252413"/>
              </a:cxn>
              <a:cxn ang="0">
                <a:pos x="1238250" y="252413"/>
              </a:cxn>
              <a:cxn ang="0">
                <a:pos x="1860550" y="0"/>
              </a:cxn>
            </a:cxnLst>
            <a:pathLst>
              <a:path w="1172" h="159">
                <a:moveTo>
                  <a:pt x="1172" y="0"/>
                </a:moveTo>
                <a:lnTo>
                  <a:pt x="427" y="0"/>
                </a:lnTo>
                <a:lnTo>
                  <a:pt x="0" y="159"/>
                </a:lnTo>
                <a:lnTo>
                  <a:pt x="780" y="159"/>
                </a:lnTo>
                <a:lnTo>
                  <a:pt x="1172" y="0"/>
                </a:lnTo>
                <a:close/>
              </a:path>
            </a:pathLst>
          </a:custGeom>
          <a:solidFill>
            <a:srgbClr val="9B2B0D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8" name="Freeform 15"/>
          <p:cNvSpPr/>
          <p:nvPr/>
        </p:nvSpPr>
        <p:spPr>
          <a:xfrm>
            <a:off x="6227763" y="2425700"/>
            <a:ext cx="1860550" cy="252413"/>
          </a:xfrm>
          <a:custGeom>
            <a:avLst/>
            <a:gdLst/>
            <a:ahLst/>
            <a:cxnLst>
              <a:cxn ang="0">
                <a:pos x="1860550" y="0"/>
              </a:cxn>
              <a:cxn ang="0">
                <a:pos x="677863" y="0"/>
              </a:cxn>
              <a:cxn ang="0">
                <a:pos x="0" y="252413"/>
              </a:cxn>
              <a:cxn ang="0">
                <a:pos x="1238250" y="252413"/>
              </a:cxn>
              <a:cxn ang="0">
                <a:pos x="1860550" y="0"/>
              </a:cxn>
            </a:cxnLst>
            <a:pathLst>
              <a:path w="1172" h="159">
                <a:moveTo>
                  <a:pt x="1172" y="0"/>
                </a:moveTo>
                <a:lnTo>
                  <a:pt x="427" y="0"/>
                </a:lnTo>
                <a:lnTo>
                  <a:pt x="0" y="159"/>
                </a:lnTo>
                <a:lnTo>
                  <a:pt x="780" y="159"/>
                </a:lnTo>
                <a:lnTo>
                  <a:pt x="1172" y="0"/>
                </a:lnTo>
                <a:close/>
              </a:path>
            </a:pathLst>
          </a:custGeom>
          <a:solidFill>
            <a:srgbClr val="9B2B0D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9" name="Freeform 16"/>
          <p:cNvSpPr/>
          <p:nvPr/>
        </p:nvSpPr>
        <p:spPr>
          <a:xfrm>
            <a:off x="6227763" y="3148013"/>
            <a:ext cx="1860550" cy="252412"/>
          </a:xfrm>
          <a:custGeom>
            <a:avLst/>
            <a:gdLst/>
            <a:ahLst/>
            <a:cxnLst>
              <a:cxn ang="0">
                <a:pos x="1860550" y="0"/>
              </a:cxn>
              <a:cxn ang="0">
                <a:pos x="677863" y="0"/>
              </a:cxn>
              <a:cxn ang="0">
                <a:pos x="0" y="252412"/>
              </a:cxn>
              <a:cxn ang="0">
                <a:pos x="1238250" y="252412"/>
              </a:cxn>
              <a:cxn ang="0">
                <a:pos x="1860550" y="0"/>
              </a:cxn>
            </a:cxnLst>
            <a:pathLst>
              <a:path w="1172" h="159">
                <a:moveTo>
                  <a:pt x="1172" y="0"/>
                </a:moveTo>
                <a:lnTo>
                  <a:pt x="427" y="0"/>
                </a:lnTo>
                <a:lnTo>
                  <a:pt x="0" y="159"/>
                </a:lnTo>
                <a:lnTo>
                  <a:pt x="780" y="159"/>
                </a:lnTo>
                <a:lnTo>
                  <a:pt x="1172" y="0"/>
                </a:lnTo>
                <a:close/>
              </a:path>
            </a:pathLst>
          </a:custGeom>
          <a:solidFill>
            <a:srgbClr val="9B2B0D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30" name="Freeform 17"/>
          <p:cNvSpPr/>
          <p:nvPr/>
        </p:nvSpPr>
        <p:spPr>
          <a:xfrm>
            <a:off x="6227763" y="3868738"/>
            <a:ext cx="1860550" cy="252412"/>
          </a:xfrm>
          <a:custGeom>
            <a:avLst/>
            <a:gdLst/>
            <a:ahLst/>
            <a:cxnLst>
              <a:cxn ang="0">
                <a:pos x="1860550" y="0"/>
              </a:cxn>
              <a:cxn ang="0">
                <a:pos x="677863" y="0"/>
              </a:cxn>
              <a:cxn ang="0">
                <a:pos x="0" y="252412"/>
              </a:cxn>
              <a:cxn ang="0">
                <a:pos x="1238250" y="252412"/>
              </a:cxn>
              <a:cxn ang="0">
                <a:pos x="1860550" y="0"/>
              </a:cxn>
            </a:cxnLst>
            <a:pathLst>
              <a:path w="1172" h="159">
                <a:moveTo>
                  <a:pt x="1172" y="0"/>
                </a:moveTo>
                <a:lnTo>
                  <a:pt x="427" y="0"/>
                </a:lnTo>
                <a:lnTo>
                  <a:pt x="0" y="159"/>
                </a:lnTo>
                <a:lnTo>
                  <a:pt x="780" y="159"/>
                </a:lnTo>
                <a:lnTo>
                  <a:pt x="1172" y="0"/>
                </a:lnTo>
                <a:close/>
              </a:path>
            </a:pathLst>
          </a:custGeom>
          <a:solidFill>
            <a:srgbClr val="9B2B0D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46" name="Rectangle 44"/>
          <p:cNvSpPr/>
          <p:nvPr/>
        </p:nvSpPr>
        <p:spPr>
          <a:xfrm>
            <a:off x="6516847" y="1234758"/>
            <a:ext cx="130619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透明贴图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50" name="Rectangle 48"/>
          <p:cNvSpPr/>
          <p:nvPr/>
        </p:nvSpPr>
        <p:spPr>
          <a:xfrm>
            <a:off x="6300629" y="4249103"/>
            <a:ext cx="173863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清屏复活设置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" y="1235075"/>
            <a:ext cx="6020435" cy="3246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1630" y="43815"/>
            <a:ext cx="2475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32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0" y="263525"/>
            <a:ext cx="3270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Line 3"/>
          <p:cNvSpPr/>
          <p:nvPr/>
        </p:nvSpPr>
        <p:spPr>
          <a:xfrm>
            <a:off x="661035" y="627380"/>
            <a:ext cx="2564765" cy="7620"/>
          </a:xfrm>
          <a:prstGeom prst="line">
            <a:avLst/>
          </a:prstGeom>
          <a:ln w="6350" cap="flat" cmpd="sng">
            <a:solidFill>
              <a:srgbClr val="EF654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44" name="Text Box 4"/>
          <p:cNvSpPr txBox="1"/>
          <p:nvPr/>
        </p:nvSpPr>
        <p:spPr>
          <a:xfrm>
            <a:off x="250825" y="266700"/>
            <a:ext cx="292354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3 .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总体设计与</a:t>
            </a:r>
            <a:r>
              <a:rPr lang="en-US" altLang="zh-CN" sz="1800" b="1" dirty="0">
                <a:solidFill>
                  <a:srgbClr val="EF65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EF65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详细设计</a:t>
            </a:r>
            <a:r>
              <a:rPr lang="en-US" altLang="zh-CN" b="1" dirty="0">
                <a:solidFill>
                  <a:srgbClr val="EF65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Text Box 5"/>
          <p:cNvSpPr txBox="1"/>
          <p:nvPr/>
        </p:nvSpPr>
        <p:spPr>
          <a:xfrm>
            <a:off x="358140" y="744538"/>
            <a:ext cx="184404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>
            <a:spAutoFit/>
          </a:bodyPr>
          <a:p>
            <a:pPr algn="l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3.1 系统对象类图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46" name="Line 42"/>
          <p:cNvSpPr/>
          <p:nvPr/>
        </p:nvSpPr>
        <p:spPr>
          <a:xfrm>
            <a:off x="3735388" y="1662113"/>
            <a:ext cx="660400" cy="746125"/>
          </a:xfrm>
          <a:prstGeom prst="line">
            <a:avLst/>
          </a:prstGeom>
          <a:ln w="158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47" name="Line 43"/>
          <p:cNvSpPr/>
          <p:nvPr/>
        </p:nvSpPr>
        <p:spPr>
          <a:xfrm flipH="1">
            <a:off x="4395788" y="1706563"/>
            <a:ext cx="947737" cy="701675"/>
          </a:xfrm>
          <a:prstGeom prst="line">
            <a:avLst/>
          </a:prstGeom>
          <a:ln w="158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48" name="Line 44"/>
          <p:cNvSpPr/>
          <p:nvPr/>
        </p:nvSpPr>
        <p:spPr>
          <a:xfrm flipH="1" flipV="1">
            <a:off x="4395788" y="2408238"/>
            <a:ext cx="906462" cy="173037"/>
          </a:xfrm>
          <a:prstGeom prst="line">
            <a:avLst/>
          </a:prstGeom>
          <a:ln w="158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49" name="Line 45"/>
          <p:cNvSpPr/>
          <p:nvPr/>
        </p:nvSpPr>
        <p:spPr>
          <a:xfrm flipV="1">
            <a:off x="3154363" y="2408238"/>
            <a:ext cx="1241425" cy="60325"/>
          </a:xfrm>
          <a:prstGeom prst="line">
            <a:avLst/>
          </a:prstGeom>
          <a:ln w="158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0" name="Line 46"/>
          <p:cNvSpPr/>
          <p:nvPr/>
        </p:nvSpPr>
        <p:spPr>
          <a:xfrm flipH="1" flipV="1">
            <a:off x="3014663" y="3109913"/>
            <a:ext cx="582612" cy="209550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1" name="Line 47"/>
          <p:cNvSpPr/>
          <p:nvPr/>
        </p:nvSpPr>
        <p:spPr>
          <a:xfrm flipH="1">
            <a:off x="2892425" y="3319463"/>
            <a:ext cx="704850" cy="465137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2" name="Line 48"/>
          <p:cNvSpPr/>
          <p:nvPr/>
        </p:nvSpPr>
        <p:spPr>
          <a:xfrm>
            <a:off x="3597275" y="3319463"/>
            <a:ext cx="0" cy="739775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3" name="Line 49"/>
          <p:cNvSpPr/>
          <p:nvPr/>
        </p:nvSpPr>
        <p:spPr>
          <a:xfrm flipH="1">
            <a:off x="4960938" y="3657600"/>
            <a:ext cx="304800" cy="614363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4" name="Line 50"/>
          <p:cNvSpPr/>
          <p:nvPr/>
        </p:nvSpPr>
        <p:spPr>
          <a:xfrm>
            <a:off x="5265738" y="3657600"/>
            <a:ext cx="768350" cy="374650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5" name="Line 51"/>
          <p:cNvSpPr/>
          <p:nvPr/>
        </p:nvSpPr>
        <p:spPr>
          <a:xfrm flipV="1">
            <a:off x="5265738" y="3109913"/>
            <a:ext cx="460375" cy="547687"/>
          </a:xfrm>
          <a:prstGeom prst="line">
            <a:avLst/>
          </a:prstGeom>
          <a:ln w="15875" cap="flat" cmpd="sng">
            <a:solidFill>
              <a:srgbClr val="EF654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56" name="Rectangle 52"/>
          <p:cNvSpPr/>
          <p:nvPr/>
        </p:nvSpPr>
        <p:spPr>
          <a:xfrm>
            <a:off x="4291013" y="2941638"/>
            <a:ext cx="209550" cy="157003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7" name="Freeform 53"/>
          <p:cNvSpPr/>
          <p:nvPr/>
        </p:nvSpPr>
        <p:spPr>
          <a:xfrm>
            <a:off x="4173538" y="4511675"/>
            <a:ext cx="442912" cy="428625"/>
          </a:xfrm>
          <a:custGeom>
            <a:avLst/>
            <a:gdLst/>
            <a:ahLst/>
            <a:cxnLst>
              <a:cxn ang="0">
                <a:pos x="222250" y="428625"/>
              </a:cxn>
              <a:cxn ang="0">
                <a:pos x="0" y="0"/>
              </a:cxn>
              <a:cxn ang="0">
                <a:pos x="442912" y="0"/>
              </a:cxn>
              <a:cxn ang="0">
                <a:pos x="222250" y="428625"/>
              </a:cxn>
            </a:cxnLst>
            <a:pathLst>
              <a:path w="279" h="270">
                <a:moveTo>
                  <a:pt x="140" y="270"/>
                </a:moveTo>
                <a:lnTo>
                  <a:pt x="0" y="0"/>
                </a:lnTo>
                <a:lnTo>
                  <a:pt x="279" y="0"/>
                </a:lnTo>
                <a:lnTo>
                  <a:pt x="140" y="27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58" name="Freeform 54"/>
          <p:cNvSpPr/>
          <p:nvPr/>
        </p:nvSpPr>
        <p:spPr>
          <a:xfrm>
            <a:off x="4349750" y="4849813"/>
            <a:ext cx="90488" cy="90487"/>
          </a:xfrm>
          <a:custGeom>
            <a:avLst/>
            <a:gdLst/>
            <a:ahLst/>
            <a:cxnLst>
              <a:cxn ang="0">
                <a:pos x="46038" y="90487"/>
              </a:cxn>
              <a:cxn ang="0">
                <a:pos x="0" y="0"/>
              </a:cxn>
              <a:cxn ang="0">
                <a:pos x="90488" y="0"/>
              </a:cxn>
              <a:cxn ang="0">
                <a:pos x="46038" y="90487"/>
              </a:cxn>
            </a:cxnLst>
            <a:pathLst>
              <a:path w="57" h="57">
                <a:moveTo>
                  <a:pt x="29" y="57"/>
                </a:moveTo>
                <a:lnTo>
                  <a:pt x="0" y="0"/>
                </a:lnTo>
                <a:lnTo>
                  <a:pt x="57" y="0"/>
                </a:lnTo>
                <a:lnTo>
                  <a:pt x="29" y="57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59" name="Freeform 55"/>
          <p:cNvSpPr/>
          <p:nvPr/>
        </p:nvSpPr>
        <p:spPr>
          <a:xfrm>
            <a:off x="3776663" y="3263900"/>
            <a:ext cx="514350" cy="1247775"/>
          </a:xfrm>
          <a:custGeom>
            <a:avLst/>
            <a:gdLst/>
            <a:ahLst/>
            <a:cxnLst>
              <a:cxn ang="0">
                <a:pos x="514350" y="0"/>
              </a:cxn>
              <a:cxn ang="0">
                <a:pos x="514350" y="0"/>
              </a:cxn>
              <a:cxn ang="0">
                <a:pos x="514350" y="0"/>
              </a:cxn>
              <a:cxn ang="0">
                <a:pos x="396875" y="0"/>
              </a:cxn>
              <a:cxn ang="0">
                <a:pos x="396875" y="0"/>
              </a:cxn>
              <a:cxn ang="0">
                <a:pos x="0" y="0"/>
              </a:cxn>
              <a:cxn ang="0">
                <a:pos x="0" y="115888"/>
              </a:cxn>
              <a:cxn ang="0">
                <a:pos x="396875" y="115888"/>
              </a:cxn>
              <a:cxn ang="0">
                <a:pos x="396875" y="1247775"/>
              </a:cxn>
              <a:cxn ang="0">
                <a:pos x="514350" y="1247775"/>
              </a:cxn>
              <a:cxn ang="0">
                <a:pos x="514350" y="115888"/>
              </a:cxn>
              <a:cxn ang="0">
                <a:pos x="514350" y="115888"/>
              </a:cxn>
              <a:cxn ang="0">
                <a:pos x="514350" y="0"/>
              </a:cxn>
            </a:cxnLst>
            <a:pathLst>
              <a:path w="324" h="786">
                <a:moveTo>
                  <a:pt x="324" y="0"/>
                </a:moveTo>
                <a:lnTo>
                  <a:pt x="324" y="0"/>
                </a:lnTo>
                <a:lnTo>
                  <a:pt x="324" y="0"/>
                </a:lnTo>
                <a:lnTo>
                  <a:pt x="250" y="0"/>
                </a:lnTo>
                <a:lnTo>
                  <a:pt x="250" y="0"/>
                </a:lnTo>
                <a:lnTo>
                  <a:pt x="0" y="0"/>
                </a:lnTo>
                <a:lnTo>
                  <a:pt x="0" y="73"/>
                </a:lnTo>
                <a:lnTo>
                  <a:pt x="250" y="73"/>
                </a:lnTo>
                <a:lnTo>
                  <a:pt x="250" y="786"/>
                </a:lnTo>
                <a:lnTo>
                  <a:pt x="324" y="786"/>
                </a:lnTo>
                <a:lnTo>
                  <a:pt x="324" y="73"/>
                </a:lnTo>
                <a:lnTo>
                  <a:pt x="324" y="73"/>
                </a:lnTo>
                <a:lnTo>
                  <a:pt x="324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60" name="Freeform 56"/>
          <p:cNvSpPr/>
          <p:nvPr/>
        </p:nvSpPr>
        <p:spPr>
          <a:xfrm>
            <a:off x="4500563" y="3600450"/>
            <a:ext cx="460375" cy="911225"/>
          </a:xfrm>
          <a:custGeom>
            <a:avLst/>
            <a:gdLst/>
            <a:ahLst/>
            <a:cxnLst>
              <a:cxn ang="0">
                <a:pos x="460375" y="0"/>
              </a:cxn>
              <a:cxn ang="0">
                <a:pos x="115888" y="0"/>
              </a:cxn>
              <a:cxn ang="0">
                <a:pos x="0" y="0"/>
              </a:cxn>
              <a:cxn ang="0">
                <a:pos x="0" y="117475"/>
              </a:cxn>
              <a:cxn ang="0">
                <a:pos x="0" y="911225"/>
              </a:cxn>
              <a:cxn ang="0">
                <a:pos x="115888" y="911225"/>
              </a:cxn>
              <a:cxn ang="0">
                <a:pos x="115888" y="117475"/>
              </a:cxn>
              <a:cxn ang="0">
                <a:pos x="460375" y="117475"/>
              </a:cxn>
              <a:cxn ang="0">
                <a:pos x="460375" y="0"/>
              </a:cxn>
            </a:cxnLst>
            <a:pathLst>
              <a:path w="290" h="574">
                <a:moveTo>
                  <a:pt x="290" y="0"/>
                </a:moveTo>
                <a:lnTo>
                  <a:pt x="73" y="0"/>
                </a:lnTo>
                <a:lnTo>
                  <a:pt x="0" y="0"/>
                </a:lnTo>
                <a:lnTo>
                  <a:pt x="0" y="74"/>
                </a:lnTo>
                <a:lnTo>
                  <a:pt x="0" y="574"/>
                </a:lnTo>
                <a:lnTo>
                  <a:pt x="73" y="574"/>
                </a:lnTo>
                <a:lnTo>
                  <a:pt x="73" y="74"/>
                </a:lnTo>
                <a:lnTo>
                  <a:pt x="290" y="74"/>
                </a:lnTo>
                <a:lnTo>
                  <a:pt x="290" y="0"/>
                </a:ln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61" name="Oval 57"/>
          <p:cNvSpPr/>
          <p:nvPr/>
        </p:nvSpPr>
        <p:spPr>
          <a:xfrm>
            <a:off x="3363913" y="3087688"/>
            <a:ext cx="465137" cy="465137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2" name="Oval 58"/>
          <p:cNvSpPr/>
          <p:nvPr/>
        </p:nvSpPr>
        <p:spPr>
          <a:xfrm>
            <a:off x="3289300" y="3751263"/>
            <a:ext cx="614363" cy="611187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3" name="Oval 59"/>
          <p:cNvSpPr/>
          <p:nvPr/>
        </p:nvSpPr>
        <p:spPr>
          <a:xfrm>
            <a:off x="2678113" y="3575050"/>
            <a:ext cx="423862" cy="423863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4" name="Oval 60"/>
          <p:cNvSpPr/>
          <p:nvPr/>
        </p:nvSpPr>
        <p:spPr>
          <a:xfrm>
            <a:off x="2801938" y="2900363"/>
            <a:ext cx="423862" cy="419100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5" name="Oval 61"/>
          <p:cNvSpPr/>
          <p:nvPr/>
        </p:nvSpPr>
        <p:spPr>
          <a:xfrm>
            <a:off x="3829050" y="1838325"/>
            <a:ext cx="1131888" cy="1136650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6" name="Oval 62"/>
          <p:cNvSpPr/>
          <p:nvPr/>
        </p:nvSpPr>
        <p:spPr>
          <a:xfrm>
            <a:off x="4965700" y="1328738"/>
            <a:ext cx="760413" cy="757237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7" name="Oval 63"/>
          <p:cNvSpPr/>
          <p:nvPr/>
        </p:nvSpPr>
        <p:spPr>
          <a:xfrm>
            <a:off x="2865438" y="2176463"/>
            <a:ext cx="581025" cy="581025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8" name="Oval 64"/>
          <p:cNvSpPr/>
          <p:nvPr/>
        </p:nvSpPr>
        <p:spPr>
          <a:xfrm>
            <a:off x="3490913" y="1417638"/>
            <a:ext cx="488950" cy="48736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69" name="Oval 65"/>
          <p:cNvSpPr/>
          <p:nvPr/>
        </p:nvSpPr>
        <p:spPr>
          <a:xfrm>
            <a:off x="5089525" y="2363788"/>
            <a:ext cx="430213" cy="430212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70" name="Oval 66"/>
          <p:cNvSpPr/>
          <p:nvPr/>
        </p:nvSpPr>
        <p:spPr>
          <a:xfrm>
            <a:off x="5508625" y="2892425"/>
            <a:ext cx="431800" cy="434975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71" name="Oval 67"/>
          <p:cNvSpPr/>
          <p:nvPr/>
        </p:nvSpPr>
        <p:spPr>
          <a:xfrm>
            <a:off x="4748213" y="4059238"/>
            <a:ext cx="430212" cy="430212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72" name="Oval 68"/>
          <p:cNvSpPr/>
          <p:nvPr/>
        </p:nvSpPr>
        <p:spPr>
          <a:xfrm>
            <a:off x="5734050" y="3732213"/>
            <a:ext cx="603250" cy="603250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73" name="Oval 69"/>
          <p:cNvSpPr/>
          <p:nvPr/>
        </p:nvSpPr>
        <p:spPr>
          <a:xfrm>
            <a:off x="4902200" y="3297238"/>
            <a:ext cx="722313" cy="723900"/>
          </a:xfrm>
          <a:prstGeom prst="ellipse">
            <a:avLst/>
          </a:prstGeom>
          <a:solidFill>
            <a:srgbClr val="EF6541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74" name="Freeform 70"/>
          <p:cNvSpPr>
            <a:spLocks noEditPoints="1"/>
          </p:cNvSpPr>
          <p:nvPr/>
        </p:nvSpPr>
        <p:spPr>
          <a:xfrm>
            <a:off x="2992438" y="2322513"/>
            <a:ext cx="327025" cy="311150"/>
          </a:xfrm>
          <a:custGeom>
            <a:avLst/>
            <a:gdLst/>
            <a:ahLst/>
            <a:cxnLst>
              <a:cxn ang="0">
                <a:pos x="281918" y="41237"/>
              </a:cxn>
              <a:cxn ang="0">
                <a:pos x="180428" y="0"/>
              </a:cxn>
              <a:cxn ang="0">
                <a:pos x="172910" y="7498"/>
              </a:cxn>
              <a:cxn ang="0">
                <a:pos x="172910" y="142454"/>
              </a:cxn>
              <a:cxn ang="0">
                <a:pos x="180428" y="149952"/>
              </a:cxn>
              <a:cxn ang="0">
                <a:pos x="296954" y="217430"/>
              </a:cxn>
              <a:cxn ang="0">
                <a:pos x="304472" y="213681"/>
              </a:cxn>
              <a:cxn ang="0">
                <a:pos x="319507" y="179942"/>
              </a:cxn>
              <a:cxn ang="0">
                <a:pos x="327025" y="142454"/>
              </a:cxn>
              <a:cxn ang="0">
                <a:pos x="281918" y="41237"/>
              </a:cxn>
              <a:cxn ang="0">
                <a:pos x="304472" y="176193"/>
              </a:cxn>
              <a:cxn ang="0">
                <a:pos x="304472" y="176193"/>
              </a:cxn>
              <a:cxn ang="0">
                <a:pos x="296954" y="198686"/>
              </a:cxn>
              <a:cxn ang="0">
                <a:pos x="187945" y="138705"/>
              </a:cxn>
              <a:cxn ang="0">
                <a:pos x="187945" y="14995"/>
              </a:cxn>
              <a:cxn ang="0">
                <a:pos x="274400" y="52483"/>
              </a:cxn>
              <a:cxn ang="0">
                <a:pos x="311989" y="142454"/>
              </a:cxn>
              <a:cxn ang="0">
                <a:pos x="304472" y="176193"/>
              </a:cxn>
              <a:cxn ang="0">
                <a:pos x="161633" y="153701"/>
              </a:cxn>
              <a:cxn ang="0">
                <a:pos x="161633" y="153701"/>
              </a:cxn>
              <a:cxn ang="0">
                <a:pos x="161633" y="26242"/>
              </a:cxn>
              <a:cxn ang="0">
                <a:pos x="150356" y="14995"/>
              </a:cxn>
              <a:cxn ang="0">
                <a:pos x="45107" y="56232"/>
              </a:cxn>
              <a:cxn ang="0">
                <a:pos x="45107" y="56232"/>
              </a:cxn>
              <a:cxn ang="0">
                <a:pos x="45107" y="56232"/>
              </a:cxn>
              <a:cxn ang="0">
                <a:pos x="0" y="161198"/>
              </a:cxn>
              <a:cxn ang="0">
                <a:pos x="45107" y="266164"/>
              </a:cxn>
              <a:cxn ang="0">
                <a:pos x="45107" y="266164"/>
              </a:cxn>
              <a:cxn ang="0">
                <a:pos x="150356" y="311150"/>
              </a:cxn>
              <a:cxn ang="0">
                <a:pos x="221776" y="292406"/>
              </a:cxn>
              <a:cxn ang="0">
                <a:pos x="221776" y="288657"/>
              </a:cxn>
              <a:cxn ang="0">
                <a:pos x="278159" y="236174"/>
              </a:cxn>
              <a:cxn ang="0">
                <a:pos x="278159" y="236174"/>
              </a:cxn>
              <a:cxn ang="0">
                <a:pos x="274400" y="217430"/>
              </a:cxn>
              <a:cxn ang="0">
                <a:pos x="161633" y="153701"/>
              </a:cxn>
              <a:cxn ang="0">
                <a:pos x="210499" y="269913"/>
              </a:cxn>
              <a:cxn ang="0">
                <a:pos x="210499" y="269913"/>
              </a:cxn>
              <a:cxn ang="0">
                <a:pos x="210499" y="269913"/>
              </a:cxn>
              <a:cxn ang="0">
                <a:pos x="150356" y="284908"/>
              </a:cxn>
              <a:cxn ang="0">
                <a:pos x="60143" y="247420"/>
              </a:cxn>
              <a:cxn ang="0">
                <a:pos x="60143" y="247420"/>
              </a:cxn>
              <a:cxn ang="0">
                <a:pos x="26312" y="161198"/>
              </a:cxn>
              <a:cxn ang="0">
                <a:pos x="60143" y="74976"/>
              </a:cxn>
              <a:cxn ang="0">
                <a:pos x="135321" y="41237"/>
              </a:cxn>
              <a:cxn ang="0">
                <a:pos x="135321" y="161198"/>
              </a:cxn>
              <a:cxn ang="0">
                <a:pos x="142839" y="172445"/>
              </a:cxn>
              <a:cxn ang="0">
                <a:pos x="248088" y="232425"/>
              </a:cxn>
              <a:cxn ang="0">
                <a:pos x="210499" y="269913"/>
              </a:cxn>
            </a:cxnLst>
            <a:pathLst>
              <a:path w="87" h="83">
                <a:moveTo>
                  <a:pt x="75" y="11"/>
                </a:moveTo>
                <a:cubicBezTo>
                  <a:pt x="69" y="4"/>
                  <a:pt x="59" y="0"/>
                  <a:pt x="48" y="0"/>
                </a:cubicBezTo>
                <a:cubicBezTo>
                  <a:pt x="47" y="0"/>
                  <a:pt x="46" y="1"/>
                  <a:pt x="46" y="2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9"/>
                  <a:pt x="47" y="40"/>
                  <a:pt x="48" y="40"/>
                </a:cubicBezTo>
                <a:cubicBezTo>
                  <a:pt x="79" y="58"/>
                  <a:pt x="79" y="58"/>
                  <a:pt x="79" y="58"/>
                </a:cubicBezTo>
                <a:cubicBezTo>
                  <a:pt x="80" y="58"/>
                  <a:pt x="81" y="58"/>
                  <a:pt x="81" y="57"/>
                </a:cubicBezTo>
                <a:cubicBezTo>
                  <a:pt x="83" y="54"/>
                  <a:pt x="84" y="51"/>
                  <a:pt x="85" y="48"/>
                </a:cubicBezTo>
                <a:cubicBezTo>
                  <a:pt x="86" y="45"/>
                  <a:pt x="87" y="41"/>
                  <a:pt x="87" y="38"/>
                </a:cubicBezTo>
                <a:cubicBezTo>
                  <a:pt x="87" y="28"/>
                  <a:pt x="82" y="18"/>
                  <a:pt x="75" y="11"/>
                </a:cubicBezTo>
                <a:close/>
                <a:moveTo>
                  <a:pt x="81" y="47"/>
                </a:moveTo>
                <a:cubicBezTo>
                  <a:pt x="81" y="47"/>
                  <a:pt x="81" y="47"/>
                  <a:pt x="81" y="47"/>
                </a:cubicBezTo>
                <a:cubicBezTo>
                  <a:pt x="81" y="49"/>
                  <a:pt x="80" y="51"/>
                  <a:pt x="79" y="53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4"/>
                  <a:pt x="50" y="4"/>
                  <a:pt x="50" y="4"/>
                </a:cubicBezTo>
                <a:cubicBezTo>
                  <a:pt x="59" y="5"/>
                  <a:pt x="67" y="8"/>
                  <a:pt x="73" y="14"/>
                </a:cubicBezTo>
                <a:cubicBezTo>
                  <a:pt x="79" y="20"/>
                  <a:pt x="83" y="29"/>
                  <a:pt x="83" y="38"/>
                </a:cubicBezTo>
                <a:cubicBezTo>
                  <a:pt x="83" y="41"/>
                  <a:pt x="82" y="44"/>
                  <a:pt x="81" y="47"/>
                </a:cubicBezTo>
                <a:close/>
                <a:moveTo>
                  <a:pt x="43" y="41"/>
                </a:moveTo>
                <a:cubicBezTo>
                  <a:pt x="43" y="41"/>
                  <a:pt x="43" y="41"/>
                  <a:pt x="43" y="41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5"/>
                  <a:pt x="41" y="4"/>
                  <a:pt x="40" y="4"/>
                </a:cubicBezTo>
                <a:cubicBezTo>
                  <a:pt x="29" y="4"/>
                  <a:pt x="19" y="8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5" y="22"/>
                  <a:pt x="0" y="32"/>
                  <a:pt x="0" y="43"/>
                </a:cubicBezTo>
                <a:cubicBezTo>
                  <a:pt x="0" y="54"/>
                  <a:pt x="5" y="64"/>
                  <a:pt x="12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19" y="78"/>
                  <a:pt x="29" y="83"/>
                  <a:pt x="40" y="83"/>
                </a:cubicBezTo>
                <a:cubicBezTo>
                  <a:pt x="47" y="83"/>
                  <a:pt x="53" y="81"/>
                  <a:pt x="59" y="78"/>
                </a:cubicBezTo>
                <a:cubicBezTo>
                  <a:pt x="59" y="77"/>
                  <a:pt x="59" y="77"/>
                  <a:pt x="59" y="77"/>
                </a:cubicBezTo>
                <a:cubicBezTo>
                  <a:pt x="65" y="74"/>
                  <a:pt x="70" y="69"/>
                  <a:pt x="74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5" y="61"/>
                  <a:pt x="74" y="59"/>
                  <a:pt x="73" y="58"/>
                </a:cubicBezTo>
                <a:cubicBezTo>
                  <a:pt x="43" y="41"/>
                  <a:pt x="43" y="41"/>
                  <a:pt x="43" y="41"/>
                </a:cubicBezTo>
                <a:close/>
                <a:moveTo>
                  <a:pt x="56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1" y="74"/>
                  <a:pt x="45" y="76"/>
                  <a:pt x="40" y="76"/>
                </a:cubicBezTo>
                <a:cubicBezTo>
                  <a:pt x="31" y="76"/>
                  <a:pt x="22" y="72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0" y="60"/>
                  <a:pt x="7" y="52"/>
                  <a:pt x="7" y="43"/>
                </a:cubicBezTo>
                <a:cubicBezTo>
                  <a:pt x="7" y="34"/>
                  <a:pt x="10" y="26"/>
                  <a:pt x="16" y="20"/>
                </a:cubicBezTo>
                <a:cubicBezTo>
                  <a:pt x="22" y="15"/>
                  <a:pt x="29" y="11"/>
                  <a:pt x="36" y="1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5"/>
                  <a:pt x="37" y="46"/>
                  <a:pt x="38" y="46"/>
                </a:cubicBezTo>
                <a:cubicBezTo>
                  <a:pt x="66" y="62"/>
                  <a:pt x="66" y="62"/>
                  <a:pt x="66" y="62"/>
                </a:cubicBezTo>
                <a:cubicBezTo>
                  <a:pt x="63" y="66"/>
                  <a:pt x="60" y="69"/>
                  <a:pt x="56" y="72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75" name="Freeform 71"/>
          <p:cNvSpPr>
            <a:spLocks noEditPoints="1"/>
          </p:cNvSpPr>
          <p:nvPr/>
        </p:nvSpPr>
        <p:spPr>
          <a:xfrm>
            <a:off x="3622675" y="1552575"/>
            <a:ext cx="206375" cy="217488"/>
          </a:xfrm>
          <a:custGeom>
            <a:avLst/>
            <a:gdLst/>
            <a:ahLst/>
            <a:cxnLst>
              <a:cxn ang="0">
                <a:pos x="168852" y="142492"/>
              </a:cxn>
              <a:cxn ang="0">
                <a:pos x="195118" y="153742"/>
              </a:cxn>
              <a:cxn ang="0">
                <a:pos x="195118" y="153742"/>
              </a:cxn>
              <a:cxn ang="0">
                <a:pos x="206375" y="179990"/>
              </a:cxn>
              <a:cxn ang="0">
                <a:pos x="168852" y="217488"/>
              </a:cxn>
              <a:cxn ang="0">
                <a:pos x="127577" y="179990"/>
              </a:cxn>
              <a:cxn ang="0">
                <a:pos x="131330" y="168741"/>
              </a:cxn>
              <a:cxn ang="0">
                <a:pos x="90055" y="142492"/>
              </a:cxn>
              <a:cxn ang="0">
                <a:pos x="90055" y="146242"/>
              </a:cxn>
              <a:cxn ang="0">
                <a:pos x="90055" y="146242"/>
              </a:cxn>
              <a:cxn ang="0">
                <a:pos x="52532" y="161241"/>
              </a:cxn>
              <a:cxn ang="0">
                <a:pos x="0" y="108744"/>
              </a:cxn>
              <a:cxn ang="0">
                <a:pos x="52532" y="56247"/>
              </a:cxn>
              <a:cxn ang="0">
                <a:pos x="90055" y="71246"/>
              </a:cxn>
              <a:cxn ang="0">
                <a:pos x="90055" y="71246"/>
              </a:cxn>
              <a:cxn ang="0">
                <a:pos x="90055" y="71246"/>
              </a:cxn>
              <a:cxn ang="0">
                <a:pos x="90055" y="74996"/>
              </a:cxn>
              <a:cxn ang="0">
                <a:pos x="131330" y="48747"/>
              </a:cxn>
              <a:cxn ang="0">
                <a:pos x="127577" y="37498"/>
              </a:cxn>
              <a:cxn ang="0">
                <a:pos x="168852" y="0"/>
              </a:cxn>
              <a:cxn ang="0">
                <a:pos x="206375" y="37498"/>
              </a:cxn>
              <a:cxn ang="0">
                <a:pos x="168852" y="74996"/>
              </a:cxn>
              <a:cxn ang="0">
                <a:pos x="138834" y="63746"/>
              </a:cxn>
              <a:cxn ang="0">
                <a:pos x="138834" y="63746"/>
              </a:cxn>
              <a:cxn ang="0">
                <a:pos x="101311" y="86245"/>
              </a:cxn>
              <a:cxn ang="0">
                <a:pos x="105064" y="108744"/>
              </a:cxn>
              <a:cxn ang="0">
                <a:pos x="101311" y="127493"/>
              </a:cxn>
              <a:cxn ang="0">
                <a:pos x="138834" y="153742"/>
              </a:cxn>
              <a:cxn ang="0">
                <a:pos x="138834" y="153742"/>
              </a:cxn>
              <a:cxn ang="0">
                <a:pos x="138834" y="153742"/>
              </a:cxn>
              <a:cxn ang="0">
                <a:pos x="138834" y="153742"/>
              </a:cxn>
              <a:cxn ang="0">
                <a:pos x="168852" y="142492"/>
              </a:cxn>
              <a:cxn ang="0">
                <a:pos x="183861" y="164991"/>
              </a:cxn>
              <a:cxn ang="0">
                <a:pos x="183861" y="164991"/>
              </a:cxn>
              <a:cxn ang="0">
                <a:pos x="168852" y="157491"/>
              </a:cxn>
              <a:cxn ang="0">
                <a:pos x="153843" y="164991"/>
              </a:cxn>
              <a:cxn ang="0">
                <a:pos x="153843" y="164991"/>
              </a:cxn>
              <a:cxn ang="0">
                <a:pos x="146339" y="179990"/>
              </a:cxn>
              <a:cxn ang="0">
                <a:pos x="168852" y="198739"/>
              </a:cxn>
              <a:cxn ang="0">
                <a:pos x="187614" y="179990"/>
              </a:cxn>
              <a:cxn ang="0">
                <a:pos x="183861" y="164991"/>
              </a:cxn>
              <a:cxn ang="0">
                <a:pos x="183861" y="164991"/>
              </a:cxn>
              <a:cxn ang="0">
                <a:pos x="78798" y="82495"/>
              </a:cxn>
              <a:cxn ang="0">
                <a:pos x="78798" y="82495"/>
              </a:cxn>
              <a:cxn ang="0">
                <a:pos x="52532" y="74996"/>
              </a:cxn>
              <a:cxn ang="0">
                <a:pos x="18761" y="108744"/>
              </a:cxn>
              <a:cxn ang="0">
                <a:pos x="52532" y="142492"/>
              </a:cxn>
              <a:cxn ang="0">
                <a:pos x="78798" y="134993"/>
              </a:cxn>
              <a:cxn ang="0">
                <a:pos x="78798" y="131243"/>
              </a:cxn>
              <a:cxn ang="0">
                <a:pos x="86302" y="108744"/>
              </a:cxn>
              <a:cxn ang="0">
                <a:pos x="78798" y="82495"/>
              </a:cxn>
              <a:cxn ang="0">
                <a:pos x="78798" y="82495"/>
              </a:cxn>
              <a:cxn ang="0">
                <a:pos x="168852" y="14999"/>
              </a:cxn>
              <a:cxn ang="0">
                <a:pos x="168852" y="14999"/>
              </a:cxn>
              <a:cxn ang="0">
                <a:pos x="146339" y="37498"/>
              </a:cxn>
              <a:cxn ang="0">
                <a:pos x="150091" y="48747"/>
              </a:cxn>
              <a:cxn ang="0">
                <a:pos x="150091" y="48747"/>
              </a:cxn>
              <a:cxn ang="0">
                <a:pos x="150091" y="48747"/>
              </a:cxn>
              <a:cxn ang="0">
                <a:pos x="150091" y="52497"/>
              </a:cxn>
              <a:cxn ang="0">
                <a:pos x="153843" y="52497"/>
              </a:cxn>
              <a:cxn ang="0">
                <a:pos x="168852" y="59997"/>
              </a:cxn>
              <a:cxn ang="0">
                <a:pos x="187614" y="37498"/>
              </a:cxn>
              <a:cxn ang="0">
                <a:pos x="168852" y="14999"/>
              </a:cxn>
            </a:cxnLst>
            <a:pathLst>
              <a:path w="55" h="58">
                <a:moveTo>
                  <a:pt x="45" y="38"/>
                </a:moveTo>
                <a:cubicBezTo>
                  <a:pt x="47" y="38"/>
                  <a:pt x="50" y="39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4" y="42"/>
                  <a:pt x="55" y="45"/>
                  <a:pt x="55" y="48"/>
                </a:cubicBezTo>
                <a:cubicBezTo>
                  <a:pt x="55" y="53"/>
                  <a:pt x="50" y="58"/>
                  <a:pt x="45" y="58"/>
                </a:cubicBezTo>
                <a:cubicBezTo>
                  <a:pt x="39" y="58"/>
                  <a:pt x="34" y="53"/>
                  <a:pt x="34" y="48"/>
                </a:cubicBezTo>
                <a:cubicBezTo>
                  <a:pt x="34" y="47"/>
                  <a:pt x="35" y="46"/>
                  <a:pt x="35" y="4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1" y="41"/>
                  <a:pt x="18" y="43"/>
                  <a:pt x="14" y="43"/>
                </a:cubicBezTo>
                <a:cubicBezTo>
                  <a:pt x="6" y="43"/>
                  <a:pt x="0" y="36"/>
                  <a:pt x="0" y="29"/>
                </a:cubicBezTo>
                <a:cubicBezTo>
                  <a:pt x="0" y="21"/>
                  <a:pt x="6" y="15"/>
                  <a:pt x="14" y="15"/>
                </a:cubicBezTo>
                <a:cubicBezTo>
                  <a:pt x="18" y="15"/>
                  <a:pt x="21" y="17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20"/>
                  <a:pt x="24" y="20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4" y="11"/>
                  <a:pt x="34" y="10"/>
                </a:cubicBezTo>
                <a:cubicBezTo>
                  <a:pt x="34" y="4"/>
                  <a:pt x="39" y="0"/>
                  <a:pt x="45" y="0"/>
                </a:cubicBezTo>
                <a:cubicBezTo>
                  <a:pt x="50" y="0"/>
                  <a:pt x="55" y="4"/>
                  <a:pt x="55" y="10"/>
                </a:cubicBezTo>
                <a:cubicBezTo>
                  <a:pt x="55" y="16"/>
                  <a:pt x="50" y="20"/>
                  <a:pt x="45" y="20"/>
                </a:cubicBezTo>
                <a:cubicBezTo>
                  <a:pt x="42" y="20"/>
                  <a:pt x="39" y="19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5"/>
                  <a:pt x="28" y="27"/>
                  <a:pt x="28" y="29"/>
                </a:cubicBezTo>
                <a:cubicBezTo>
                  <a:pt x="28" y="31"/>
                  <a:pt x="27" y="33"/>
                  <a:pt x="27" y="3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9" y="39"/>
                  <a:pt x="42" y="38"/>
                  <a:pt x="45" y="38"/>
                </a:cubicBezTo>
                <a:close/>
                <a:moveTo>
                  <a:pt x="49" y="44"/>
                </a:moveTo>
                <a:cubicBezTo>
                  <a:pt x="49" y="44"/>
                  <a:pt x="49" y="44"/>
                  <a:pt x="49" y="44"/>
                </a:cubicBezTo>
                <a:cubicBezTo>
                  <a:pt x="48" y="43"/>
                  <a:pt x="46" y="42"/>
                  <a:pt x="45" y="42"/>
                </a:cubicBezTo>
                <a:cubicBezTo>
                  <a:pt x="43" y="42"/>
                  <a:pt x="42" y="43"/>
                  <a:pt x="41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5"/>
                  <a:pt x="39" y="46"/>
                  <a:pt x="39" y="48"/>
                </a:cubicBezTo>
                <a:cubicBezTo>
                  <a:pt x="39" y="51"/>
                  <a:pt x="41" y="53"/>
                  <a:pt x="45" y="53"/>
                </a:cubicBezTo>
                <a:cubicBezTo>
                  <a:pt x="48" y="53"/>
                  <a:pt x="50" y="51"/>
                  <a:pt x="50" y="48"/>
                </a:cubicBezTo>
                <a:cubicBezTo>
                  <a:pt x="50" y="46"/>
                  <a:pt x="50" y="45"/>
                  <a:pt x="49" y="44"/>
                </a:cubicBezTo>
                <a:cubicBezTo>
                  <a:pt x="49" y="44"/>
                  <a:pt x="49" y="44"/>
                  <a:pt x="49" y="44"/>
                </a:cubicBezTo>
                <a:close/>
                <a:moveTo>
                  <a:pt x="21" y="22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1"/>
                  <a:pt x="17" y="20"/>
                  <a:pt x="14" y="20"/>
                </a:cubicBezTo>
                <a:cubicBezTo>
                  <a:pt x="9" y="20"/>
                  <a:pt x="5" y="24"/>
                  <a:pt x="5" y="29"/>
                </a:cubicBezTo>
                <a:cubicBezTo>
                  <a:pt x="5" y="34"/>
                  <a:pt x="9" y="38"/>
                  <a:pt x="14" y="38"/>
                </a:cubicBezTo>
                <a:cubicBezTo>
                  <a:pt x="17" y="38"/>
                  <a:pt x="19" y="37"/>
                  <a:pt x="21" y="36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4"/>
                  <a:pt x="23" y="31"/>
                  <a:pt x="23" y="29"/>
                </a:cubicBezTo>
                <a:cubicBezTo>
                  <a:pt x="23" y="26"/>
                  <a:pt x="22" y="24"/>
                  <a:pt x="21" y="22"/>
                </a:cubicBezTo>
                <a:cubicBezTo>
                  <a:pt x="21" y="22"/>
                  <a:pt x="21" y="22"/>
                  <a:pt x="21" y="22"/>
                </a:cubicBezTo>
                <a:close/>
                <a:moveTo>
                  <a:pt x="45" y="4"/>
                </a:moveTo>
                <a:cubicBezTo>
                  <a:pt x="45" y="4"/>
                  <a:pt x="45" y="4"/>
                  <a:pt x="45" y="4"/>
                </a:cubicBezTo>
                <a:cubicBezTo>
                  <a:pt x="41" y="4"/>
                  <a:pt x="39" y="7"/>
                  <a:pt x="39" y="10"/>
                </a:cubicBezTo>
                <a:cubicBezTo>
                  <a:pt x="39" y="11"/>
                  <a:pt x="39" y="12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3" y="16"/>
                  <a:pt x="45" y="16"/>
                </a:cubicBezTo>
                <a:cubicBezTo>
                  <a:pt x="48" y="16"/>
                  <a:pt x="50" y="13"/>
                  <a:pt x="50" y="10"/>
                </a:cubicBezTo>
                <a:cubicBezTo>
                  <a:pt x="50" y="7"/>
                  <a:pt x="48" y="4"/>
                  <a:pt x="45" y="4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76" name="Freeform 72"/>
          <p:cNvSpPr>
            <a:spLocks noEditPoints="1"/>
          </p:cNvSpPr>
          <p:nvPr/>
        </p:nvSpPr>
        <p:spPr>
          <a:xfrm>
            <a:off x="4125913" y="2122488"/>
            <a:ext cx="539750" cy="566737"/>
          </a:xfrm>
          <a:custGeom>
            <a:avLst/>
            <a:gdLst/>
            <a:ahLst/>
            <a:cxnLst>
              <a:cxn ang="0">
                <a:pos x="461036" y="78818"/>
              </a:cxn>
              <a:cxn ang="0">
                <a:pos x="476030" y="446634"/>
              </a:cxn>
              <a:cxn ang="0">
                <a:pos x="498519" y="285245"/>
              </a:cxn>
              <a:cxn ang="0">
                <a:pos x="404813" y="379076"/>
              </a:cxn>
              <a:cxn ang="0">
                <a:pos x="393568" y="285245"/>
              </a:cxn>
              <a:cxn ang="0">
                <a:pos x="157427" y="375323"/>
              </a:cxn>
              <a:cxn ang="0">
                <a:pos x="119944" y="285245"/>
              </a:cxn>
              <a:cxn ang="0">
                <a:pos x="93707" y="420361"/>
              </a:cxn>
              <a:cxn ang="0">
                <a:pos x="0" y="270232"/>
              </a:cxn>
              <a:cxn ang="0">
                <a:pos x="269875" y="0"/>
              </a:cxn>
              <a:cxn ang="0">
                <a:pos x="352337" y="491672"/>
              </a:cxn>
              <a:cxn ang="0">
                <a:pos x="333595" y="566737"/>
              </a:cxn>
              <a:cxn ang="0">
                <a:pos x="209903" y="566737"/>
              </a:cxn>
              <a:cxn ang="0">
                <a:pos x="187413" y="547971"/>
              </a:cxn>
              <a:cxn ang="0">
                <a:pos x="123693" y="491672"/>
              </a:cxn>
              <a:cxn ang="0">
                <a:pos x="108700" y="454140"/>
              </a:cxn>
              <a:cxn ang="0">
                <a:pos x="284868" y="307764"/>
              </a:cxn>
              <a:cxn ang="0">
                <a:pos x="431050" y="454140"/>
              </a:cxn>
              <a:cxn ang="0">
                <a:pos x="416057" y="491672"/>
              </a:cxn>
              <a:cxn ang="0">
                <a:pos x="352337" y="491672"/>
              </a:cxn>
              <a:cxn ang="0">
                <a:pos x="311106" y="525452"/>
              </a:cxn>
              <a:cxn ang="0">
                <a:pos x="311106" y="469153"/>
              </a:cxn>
              <a:cxn ang="0">
                <a:pos x="363582" y="450387"/>
              </a:cxn>
              <a:cxn ang="0">
                <a:pos x="176168" y="450387"/>
              </a:cxn>
              <a:cxn ang="0">
                <a:pos x="209903" y="450387"/>
              </a:cxn>
              <a:cxn ang="0">
                <a:pos x="228644" y="525452"/>
              </a:cxn>
              <a:cxn ang="0">
                <a:pos x="431050" y="108844"/>
              </a:cxn>
              <a:cxn ang="0">
                <a:pos x="427302" y="101337"/>
              </a:cxn>
              <a:cxn ang="0">
                <a:pos x="419806" y="258973"/>
              </a:cxn>
              <a:cxn ang="0">
                <a:pos x="431050" y="108844"/>
              </a:cxn>
              <a:cxn ang="0">
                <a:pos x="404813" y="86324"/>
              </a:cxn>
              <a:cxn ang="0">
                <a:pos x="378575" y="86324"/>
              </a:cxn>
              <a:cxn ang="0">
                <a:pos x="404813" y="86324"/>
              </a:cxn>
              <a:cxn ang="0">
                <a:pos x="307358" y="45039"/>
              </a:cxn>
              <a:cxn ang="0">
                <a:pos x="281120" y="127610"/>
              </a:cxn>
              <a:cxn ang="0">
                <a:pos x="363582" y="112597"/>
              </a:cxn>
              <a:cxn ang="0">
                <a:pos x="307358" y="45039"/>
              </a:cxn>
              <a:cxn ang="0">
                <a:pos x="258630" y="41285"/>
              </a:cxn>
              <a:cxn ang="0">
                <a:pos x="183665" y="101337"/>
              </a:cxn>
              <a:cxn ang="0">
                <a:pos x="187413" y="116350"/>
              </a:cxn>
              <a:cxn ang="0">
                <a:pos x="258630" y="41285"/>
              </a:cxn>
              <a:cxn ang="0">
                <a:pos x="179917" y="60052"/>
              </a:cxn>
              <a:cxn ang="0">
                <a:pos x="153679" y="101337"/>
              </a:cxn>
              <a:cxn ang="0">
                <a:pos x="179917" y="60052"/>
              </a:cxn>
              <a:cxn ang="0">
                <a:pos x="112448" y="101337"/>
              </a:cxn>
              <a:cxn ang="0">
                <a:pos x="41231" y="258973"/>
              </a:cxn>
              <a:cxn ang="0">
                <a:pos x="146182" y="123856"/>
              </a:cxn>
              <a:cxn ang="0">
                <a:pos x="371078" y="135116"/>
              </a:cxn>
              <a:cxn ang="0">
                <a:pos x="359833" y="138869"/>
              </a:cxn>
              <a:cxn ang="0">
                <a:pos x="281120" y="258973"/>
              </a:cxn>
              <a:cxn ang="0">
                <a:pos x="371078" y="135116"/>
              </a:cxn>
              <a:cxn ang="0">
                <a:pos x="258630" y="153882"/>
              </a:cxn>
              <a:cxn ang="0">
                <a:pos x="168672" y="135116"/>
              </a:cxn>
              <a:cxn ang="0">
                <a:pos x="258630" y="258973"/>
              </a:cxn>
            </a:cxnLst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2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3" y="124"/>
                  <a:pt x="114" y="117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1" y="93"/>
                  <a:pt x="108" y="101"/>
                </a:cubicBezTo>
                <a:cubicBezTo>
                  <a:pt x="107" y="106"/>
                  <a:pt x="101" y="104"/>
                  <a:pt x="102" y="100"/>
                </a:cubicBezTo>
                <a:cubicBezTo>
                  <a:pt x="104" y="93"/>
                  <a:pt x="105" y="84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4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4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7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2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2" y="151"/>
                  <a:pt x="89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2"/>
                  <a:pt x="68" y="82"/>
                  <a:pt x="68" y="82"/>
                </a:cubicBezTo>
                <a:cubicBezTo>
                  <a:pt x="70" y="80"/>
                  <a:pt x="74" y="80"/>
                  <a:pt x="76" y="82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3"/>
                  <a:pt x="117" y="127"/>
                  <a:pt x="115" y="129"/>
                </a:cubicBezTo>
                <a:cubicBezTo>
                  <a:pt x="114" y="130"/>
                  <a:pt x="112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9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4"/>
                  <a:pt x="72" y="94"/>
                  <a:pt x="72" y="94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8"/>
                  <a:pt x="114" y="28"/>
                  <a:pt x="114" y="27"/>
                </a:cubicBezTo>
                <a:cubicBezTo>
                  <a:pt x="111" y="29"/>
                  <a:pt x="108" y="31"/>
                  <a:pt x="105" y="33"/>
                </a:cubicBezTo>
                <a:cubicBezTo>
                  <a:pt x="109" y="43"/>
                  <a:pt x="112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3"/>
                  <a:pt x="126" y="39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5" y="20"/>
                  <a:pt x="100" y="18"/>
                  <a:pt x="96" y="16"/>
                </a:cubicBezTo>
                <a:cubicBezTo>
                  <a:pt x="98" y="18"/>
                  <a:pt x="99" y="21"/>
                  <a:pt x="101" y="23"/>
                </a:cubicBezTo>
                <a:cubicBezTo>
                  <a:pt x="101" y="24"/>
                  <a:pt x="102" y="26"/>
                  <a:pt x="103" y="27"/>
                </a:cubicBezTo>
                <a:cubicBezTo>
                  <a:pt x="105" y="26"/>
                  <a:pt x="107" y="24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1"/>
                  <a:pt x="78" y="11"/>
                  <a:pt x="75" y="11"/>
                </a:cubicBezTo>
                <a:cubicBezTo>
                  <a:pt x="75" y="34"/>
                  <a:pt x="75" y="34"/>
                  <a:pt x="75" y="34"/>
                </a:cubicBezTo>
                <a:cubicBezTo>
                  <a:pt x="82" y="34"/>
                  <a:pt x="88" y="33"/>
                  <a:pt x="94" y="31"/>
                </a:cubicBezTo>
                <a:cubicBezTo>
                  <a:pt x="95" y="30"/>
                  <a:pt x="96" y="30"/>
                  <a:pt x="97" y="30"/>
                </a:cubicBezTo>
                <a:cubicBezTo>
                  <a:pt x="96" y="29"/>
                  <a:pt x="96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1"/>
                </a:moveTo>
                <a:cubicBezTo>
                  <a:pt x="69" y="11"/>
                  <a:pt x="69" y="11"/>
                  <a:pt x="69" y="11"/>
                </a:cubicBezTo>
                <a:cubicBezTo>
                  <a:pt x="66" y="11"/>
                  <a:pt x="64" y="11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0"/>
                  <a:pt x="50" y="31"/>
                </a:cubicBezTo>
                <a:cubicBezTo>
                  <a:pt x="56" y="33"/>
                  <a:pt x="62" y="34"/>
                  <a:pt x="69" y="34"/>
                </a:cubicBezTo>
                <a:cubicBezTo>
                  <a:pt x="69" y="11"/>
                  <a:pt x="69" y="11"/>
                  <a:pt x="69" y="11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0"/>
                  <a:pt x="36" y="23"/>
                </a:cubicBezTo>
                <a:cubicBezTo>
                  <a:pt x="37" y="24"/>
                  <a:pt x="39" y="26"/>
                  <a:pt x="41" y="27"/>
                </a:cubicBezTo>
                <a:cubicBezTo>
                  <a:pt x="42" y="26"/>
                  <a:pt x="43" y="24"/>
                  <a:pt x="43" y="23"/>
                </a:cubicBezTo>
                <a:cubicBezTo>
                  <a:pt x="45" y="21"/>
                  <a:pt x="46" y="18"/>
                  <a:pt x="48" y="16"/>
                </a:cubicBezTo>
                <a:close/>
                <a:moveTo>
                  <a:pt x="30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8"/>
                  <a:pt x="29" y="29"/>
                </a:cubicBezTo>
                <a:cubicBezTo>
                  <a:pt x="18" y="39"/>
                  <a:pt x="12" y="53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3"/>
                  <a:pt x="39" y="33"/>
                </a:cubicBezTo>
                <a:cubicBezTo>
                  <a:pt x="36" y="31"/>
                  <a:pt x="33" y="29"/>
                  <a:pt x="30" y="27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6"/>
                  <a:pt x="97" y="37"/>
                  <a:pt x="96" y="37"/>
                </a:cubicBezTo>
                <a:cubicBezTo>
                  <a:pt x="90" y="39"/>
                  <a:pt x="83" y="41"/>
                  <a:pt x="75" y="41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5"/>
                  <a:pt x="99" y="36"/>
                </a:cubicBezTo>
                <a:close/>
                <a:moveTo>
                  <a:pt x="69" y="41"/>
                </a:moveTo>
                <a:cubicBezTo>
                  <a:pt x="69" y="41"/>
                  <a:pt x="69" y="41"/>
                  <a:pt x="69" y="41"/>
                </a:cubicBezTo>
                <a:cubicBezTo>
                  <a:pt x="61" y="41"/>
                  <a:pt x="54" y="39"/>
                  <a:pt x="48" y="37"/>
                </a:cubicBezTo>
                <a:cubicBezTo>
                  <a:pt x="47" y="37"/>
                  <a:pt x="46" y="36"/>
                  <a:pt x="45" y="36"/>
                </a:cubicBezTo>
                <a:cubicBezTo>
                  <a:pt x="41" y="45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1"/>
                  <a:pt x="69" y="41"/>
                  <a:pt x="69" y="41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77" name="Freeform 73"/>
          <p:cNvSpPr>
            <a:spLocks noEditPoints="1"/>
          </p:cNvSpPr>
          <p:nvPr/>
        </p:nvSpPr>
        <p:spPr>
          <a:xfrm>
            <a:off x="2903538" y="3000375"/>
            <a:ext cx="220662" cy="217488"/>
          </a:xfrm>
          <a:custGeom>
            <a:avLst/>
            <a:gdLst/>
            <a:ahLst/>
            <a:cxnLst>
              <a:cxn ang="0">
                <a:pos x="209442" y="26249"/>
              </a:cxn>
              <a:cxn ang="0">
                <a:pos x="220662" y="52497"/>
              </a:cxn>
              <a:cxn ang="0">
                <a:pos x="209442" y="78746"/>
              </a:cxn>
              <a:cxn ang="0">
                <a:pos x="175782" y="112494"/>
              </a:cxn>
              <a:cxn ang="0">
                <a:pos x="149601" y="123743"/>
              </a:cxn>
              <a:cxn ang="0">
                <a:pos x="123421" y="108744"/>
              </a:cxn>
              <a:cxn ang="0">
                <a:pos x="112201" y="119993"/>
              </a:cxn>
              <a:cxn ang="0">
                <a:pos x="123421" y="149992"/>
              </a:cxn>
              <a:cxn ang="0">
                <a:pos x="112201" y="176240"/>
              </a:cxn>
              <a:cxn ang="0">
                <a:pos x="56101" y="217488"/>
              </a:cxn>
              <a:cxn ang="0">
                <a:pos x="11220" y="191239"/>
              </a:cxn>
              <a:cxn ang="0">
                <a:pos x="0" y="164991"/>
              </a:cxn>
              <a:cxn ang="0">
                <a:pos x="11220" y="138742"/>
              </a:cxn>
              <a:cxn ang="0">
                <a:pos x="11220" y="138742"/>
              </a:cxn>
              <a:cxn ang="0">
                <a:pos x="71061" y="93745"/>
              </a:cxn>
              <a:cxn ang="0">
                <a:pos x="97241" y="104994"/>
              </a:cxn>
              <a:cxn ang="0">
                <a:pos x="100981" y="108744"/>
              </a:cxn>
              <a:cxn ang="0">
                <a:pos x="108461" y="97495"/>
              </a:cxn>
              <a:cxn ang="0">
                <a:pos x="97241" y="67496"/>
              </a:cxn>
              <a:cxn ang="0">
                <a:pos x="108461" y="41248"/>
              </a:cxn>
              <a:cxn ang="0">
                <a:pos x="138381" y="11249"/>
              </a:cxn>
              <a:cxn ang="0">
                <a:pos x="194482" y="11249"/>
              </a:cxn>
              <a:cxn ang="0">
                <a:pos x="198222" y="37498"/>
              </a:cxn>
              <a:cxn ang="0">
                <a:pos x="183262" y="22499"/>
              </a:cxn>
              <a:cxn ang="0">
                <a:pos x="168302" y="14999"/>
              </a:cxn>
              <a:cxn ang="0">
                <a:pos x="149601" y="22499"/>
              </a:cxn>
              <a:cxn ang="0">
                <a:pos x="112201" y="67496"/>
              </a:cxn>
              <a:cxn ang="0">
                <a:pos x="119681" y="86245"/>
              </a:cxn>
              <a:cxn ang="0">
                <a:pos x="123421" y="86245"/>
              </a:cxn>
              <a:cxn ang="0">
                <a:pos x="149601" y="71246"/>
              </a:cxn>
              <a:cxn ang="0">
                <a:pos x="134641" y="97495"/>
              </a:cxn>
              <a:cxn ang="0">
                <a:pos x="134641" y="97495"/>
              </a:cxn>
              <a:cxn ang="0">
                <a:pos x="164561" y="97495"/>
              </a:cxn>
              <a:cxn ang="0">
                <a:pos x="198222" y="67496"/>
              </a:cxn>
              <a:cxn ang="0">
                <a:pos x="201962" y="52497"/>
              </a:cxn>
              <a:cxn ang="0">
                <a:pos x="198222" y="37498"/>
              </a:cxn>
              <a:cxn ang="0">
                <a:pos x="100981" y="131243"/>
              </a:cxn>
              <a:cxn ang="0">
                <a:pos x="86021" y="146242"/>
              </a:cxn>
              <a:cxn ang="0">
                <a:pos x="71061" y="134993"/>
              </a:cxn>
              <a:cxn ang="0">
                <a:pos x="86021" y="119993"/>
              </a:cxn>
              <a:cxn ang="0">
                <a:pos x="86021" y="119993"/>
              </a:cxn>
              <a:cxn ang="0">
                <a:pos x="56101" y="119993"/>
              </a:cxn>
              <a:cxn ang="0">
                <a:pos x="26180" y="149992"/>
              </a:cxn>
              <a:cxn ang="0">
                <a:pos x="18700" y="164991"/>
              </a:cxn>
              <a:cxn ang="0">
                <a:pos x="37400" y="194989"/>
              </a:cxn>
              <a:cxn ang="0">
                <a:pos x="71061" y="194989"/>
              </a:cxn>
              <a:cxn ang="0">
                <a:pos x="100981" y="164991"/>
              </a:cxn>
              <a:cxn ang="0">
                <a:pos x="108461" y="149992"/>
              </a:cxn>
            </a:cxnLst>
            <a:pathLst>
              <a:path w="59" h="58">
                <a:moveTo>
                  <a:pt x="52" y="3"/>
                </a:move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9"/>
                  <a:pt x="59" y="11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7"/>
                  <a:pt x="58" y="19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5" y="32"/>
                  <a:pt x="43" y="33"/>
                  <a:pt x="40" y="33"/>
                </a:cubicBezTo>
                <a:cubicBezTo>
                  <a:pt x="38" y="33"/>
                  <a:pt x="35" y="32"/>
                  <a:pt x="33" y="30"/>
                </a:cubicBezTo>
                <a:cubicBezTo>
                  <a:pt x="33" y="29"/>
                  <a:pt x="33" y="29"/>
                  <a:pt x="33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2" y="34"/>
                  <a:pt x="33" y="37"/>
                  <a:pt x="33" y="40"/>
                </a:cubicBezTo>
                <a:cubicBezTo>
                  <a:pt x="33" y="42"/>
                  <a:pt x="32" y="45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2" y="55"/>
                  <a:pt x="22" y="55"/>
                  <a:pt x="22" y="55"/>
                </a:cubicBezTo>
                <a:cubicBezTo>
                  <a:pt x="20" y="57"/>
                  <a:pt x="17" y="58"/>
                  <a:pt x="15" y="58"/>
                </a:cubicBezTo>
                <a:cubicBezTo>
                  <a:pt x="12" y="58"/>
                  <a:pt x="9" y="57"/>
                  <a:pt x="7" y="5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49"/>
                  <a:pt x="0" y="47"/>
                  <a:pt x="0" y="44"/>
                </a:cubicBezTo>
                <a:cubicBezTo>
                  <a:pt x="0" y="41"/>
                  <a:pt x="1" y="39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12" y="28"/>
                  <a:pt x="12" y="28"/>
                  <a:pt x="12" y="28"/>
                </a:cubicBezTo>
                <a:cubicBezTo>
                  <a:pt x="14" y="26"/>
                  <a:pt x="16" y="25"/>
                  <a:pt x="19" y="25"/>
                </a:cubicBezTo>
                <a:cubicBezTo>
                  <a:pt x="22" y="25"/>
                  <a:pt x="24" y="26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7" y="24"/>
                  <a:pt x="26" y="21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7" y="13"/>
                  <a:pt x="29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37" y="3"/>
                  <a:pt x="37" y="3"/>
                  <a:pt x="37" y="3"/>
                </a:cubicBezTo>
                <a:cubicBezTo>
                  <a:pt x="39" y="1"/>
                  <a:pt x="42" y="0"/>
                  <a:pt x="45" y="0"/>
                </a:cubicBezTo>
                <a:cubicBezTo>
                  <a:pt x="47" y="0"/>
                  <a:pt x="50" y="1"/>
                  <a:pt x="52" y="3"/>
                </a:cubicBezTo>
                <a:cubicBezTo>
                  <a:pt x="52" y="3"/>
                  <a:pt x="52" y="3"/>
                  <a:pt x="52" y="3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8" y="5"/>
                  <a:pt x="46" y="4"/>
                  <a:pt x="45" y="4"/>
                </a:cubicBezTo>
                <a:cubicBezTo>
                  <a:pt x="43" y="4"/>
                  <a:pt x="42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5"/>
                  <a:pt x="30" y="17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20"/>
                  <a:pt x="31" y="21"/>
                  <a:pt x="32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8"/>
                  <a:pt x="40" y="19"/>
                </a:cubicBezTo>
                <a:cubicBezTo>
                  <a:pt x="40" y="20"/>
                  <a:pt x="40" y="21"/>
                  <a:pt x="40" y="22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7" y="27"/>
                  <a:pt x="39" y="28"/>
                  <a:pt x="40" y="28"/>
                </a:cubicBezTo>
                <a:cubicBezTo>
                  <a:pt x="42" y="28"/>
                  <a:pt x="43" y="27"/>
                  <a:pt x="44" y="26"/>
                </a:cubicBezTo>
                <a:cubicBezTo>
                  <a:pt x="52" y="18"/>
                  <a:pt x="52" y="18"/>
                  <a:pt x="52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4" y="17"/>
                  <a:pt x="54" y="15"/>
                  <a:pt x="54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2"/>
                  <a:pt x="54" y="11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27" y="35"/>
                </a:move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2" y="40"/>
                  <a:pt x="20" y="40"/>
                  <a:pt x="19" y="39"/>
                </a:cubicBezTo>
                <a:cubicBezTo>
                  <a:pt x="19" y="38"/>
                  <a:pt x="19" y="37"/>
                  <a:pt x="19" y="36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0"/>
                  <a:pt x="20" y="30"/>
                  <a:pt x="19" y="30"/>
                </a:cubicBezTo>
                <a:cubicBezTo>
                  <a:pt x="17" y="30"/>
                  <a:pt x="16" y="30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5" y="41"/>
                  <a:pt x="5" y="42"/>
                  <a:pt x="5" y="44"/>
                </a:cubicBezTo>
                <a:cubicBezTo>
                  <a:pt x="5" y="45"/>
                  <a:pt x="5" y="47"/>
                  <a:pt x="7" y="48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3"/>
                  <a:pt x="13" y="54"/>
                  <a:pt x="15" y="54"/>
                </a:cubicBezTo>
                <a:cubicBezTo>
                  <a:pt x="16" y="54"/>
                  <a:pt x="18" y="53"/>
                  <a:pt x="19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3"/>
                  <a:pt x="29" y="41"/>
                  <a:pt x="29" y="40"/>
                </a:cubicBezTo>
                <a:cubicBezTo>
                  <a:pt x="29" y="38"/>
                  <a:pt x="28" y="37"/>
                  <a:pt x="27" y="3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78" name="Freeform 74"/>
          <p:cNvSpPr>
            <a:spLocks noEditPoints="1"/>
          </p:cNvSpPr>
          <p:nvPr/>
        </p:nvSpPr>
        <p:spPr>
          <a:xfrm>
            <a:off x="5178425" y="1530350"/>
            <a:ext cx="346075" cy="349250"/>
          </a:xfrm>
          <a:custGeom>
            <a:avLst/>
            <a:gdLst/>
            <a:ahLst/>
            <a:cxnLst>
              <a:cxn ang="0">
                <a:pos x="285888" y="3755"/>
              </a:cxn>
              <a:cxn ang="0">
                <a:pos x="300935" y="7511"/>
              </a:cxn>
              <a:cxn ang="0">
                <a:pos x="300935" y="7511"/>
              </a:cxn>
              <a:cxn ang="0">
                <a:pos x="342313" y="48820"/>
              </a:cxn>
              <a:cxn ang="0">
                <a:pos x="342313" y="48820"/>
              </a:cxn>
              <a:cxn ang="0">
                <a:pos x="346075" y="60086"/>
              </a:cxn>
              <a:cxn ang="0">
                <a:pos x="293411" y="108906"/>
              </a:cxn>
              <a:cxn ang="0">
                <a:pos x="255795" y="112661"/>
              </a:cxn>
              <a:cxn ang="0">
                <a:pos x="244510" y="255366"/>
              </a:cxn>
              <a:cxn ang="0">
                <a:pos x="169276" y="285409"/>
              </a:cxn>
              <a:cxn ang="0">
                <a:pos x="63949" y="180258"/>
              </a:cxn>
              <a:cxn ang="0">
                <a:pos x="169276" y="71352"/>
              </a:cxn>
              <a:cxn ang="0">
                <a:pos x="248271" y="82618"/>
              </a:cxn>
              <a:cxn ang="0">
                <a:pos x="244510" y="48820"/>
              </a:cxn>
              <a:cxn ang="0">
                <a:pos x="308458" y="138949"/>
              </a:cxn>
              <a:cxn ang="0">
                <a:pos x="334790" y="127683"/>
              </a:cxn>
              <a:cxn ang="0">
                <a:pos x="342313" y="180258"/>
              </a:cxn>
              <a:cxn ang="0">
                <a:pos x="169276" y="349250"/>
              </a:cxn>
              <a:cxn ang="0">
                <a:pos x="0" y="180258"/>
              </a:cxn>
              <a:cxn ang="0">
                <a:pos x="169276" y="7511"/>
              </a:cxn>
              <a:cxn ang="0">
                <a:pos x="218178" y="15022"/>
              </a:cxn>
              <a:cxn ang="0">
                <a:pos x="210654" y="41309"/>
              </a:cxn>
              <a:cxn ang="0">
                <a:pos x="169276" y="33798"/>
              </a:cxn>
              <a:cxn ang="0">
                <a:pos x="26332" y="180258"/>
              </a:cxn>
              <a:cxn ang="0">
                <a:pos x="169276" y="322962"/>
              </a:cxn>
              <a:cxn ang="0">
                <a:pos x="312220" y="180258"/>
              </a:cxn>
              <a:cxn ang="0">
                <a:pos x="308458" y="138949"/>
              </a:cxn>
              <a:cxn ang="0">
                <a:pos x="169276" y="131438"/>
              </a:cxn>
              <a:cxn ang="0">
                <a:pos x="221939" y="105151"/>
              </a:cxn>
              <a:cxn ang="0">
                <a:pos x="105327" y="116417"/>
              </a:cxn>
              <a:cxn ang="0">
                <a:pos x="105327" y="116417"/>
              </a:cxn>
              <a:cxn ang="0">
                <a:pos x="105327" y="244099"/>
              </a:cxn>
              <a:cxn ang="0">
                <a:pos x="233224" y="244099"/>
              </a:cxn>
              <a:cxn ang="0">
                <a:pos x="259556" y="180258"/>
              </a:cxn>
              <a:cxn ang="0">
                <a:pos x="214416" y="153970"/>
              </a:cxn>
              <a:cxn ang="0">
                <a:pos x="203131" y="214056"/>
              </a:cxn>
              <a:cxn ang="0">
                <a:pos x="169276" y="229078"/>
              </a:cxn>
              <a:cxn ang="0">
                <a:pos x="135421" y="214056"/>
              </a:cxn>
              <a:cxn ang="0">
                <a:pos x="135421" y="142704"/>
              </a:cxn>
              <a:cxn ang="0">
                <a:pos x="169276" y="131438"/>
              </a:cxn>
              <a:cxn ang="0">
                <a:pos x="180561" y="146460"/>
              </a:cxn>
              <a:cxn ang="0">
                <a:pos x="146706" y="157726"/>
              </a:cxn>
              <a:cxn ang="0">
                <a:pos x="135421" y="180258"/>
              </a:cxn>
              <a:cxn ang="0">
                <a:pos x="169276" y="210301"/>
              </a:cxn>
              <a:cxn ang="0">
                <a:pos x="191846" y="202790"/>
              </a:cxn>
              <a:cxn ang="0">
                <a:pos x="199369" y="168992"/>
              </a:cxn>
              <a:cxn ang="0">
                <a:pos x="161752" y="187769"/>
              </a:cxn>
              <a:cxn ang="0">
                <a:pos x="180561" y="146460"/>
              </a:cxn>
              <a:cxn ang="0">
                <a:pos x="289650" y="26288"/>
              </a:cxn>
              <a:cxn ang="0">
                <a:pos x="263318" y="75108"/>
              </a:cxn>
              <a:cxn ang="0">
                <a:pos x="289650" y="26288"/>
              </a:cxn>
              <a:cxn ang="0">
                <a:pos x="304696" y="56331"/>
              </a:cxn>
              <a:cxn ang="0">
                <a:pos x="293411" y="90129"/>
              </a:cxn>
              <a:cxn ang="0">
                <a:pos x="304696" y="56331"/>
              </a:cxn>
            </a:cxnLst>
            <a:pathLst>
              <a:path w="92" h="93">
                <a:moveTo>
                  <a:pt x="65" y="13"/>
                </a:moveTo>
                <a:cubicBezTo>
                  <a:pt x="76" y="1"/>
                  <a:pt x="76" y="1"/>
                  <a:pt x="76" y="1"/>
                </a:cubicBezTo>
                <a:cubicBezTo>
                  <a:pt x="77" y="0"/>
                  <a:pt x="79" y="0"/>
                  <a:pt x="80" y="1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2" y="10"/>
                  <a:pt x="82" y="10"/>
                  <a:pt x="82" y="10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13"/>
                  <a:pt x="91" y="13"/>
                  <a:pt x="92" y="13"/>
                </a:cubicBezTo>
                <a:cubicBezTo>
                  <a:pt x="92" y="14"/>
                  <a:pt x="92" y="15"/>
                  <a:pt x="92" y="16"/>
                </a:cubicBezTo>
                <a:cubicBezTo>
                  <a:pt x="80" y="28"/>
                  <a:pt x="80" y="28"/>
                  <a:pt x="80" y="28"/>
                </a:cubicBezTo>
                <a:cubicBezTo>
                  <a:pt x="79" y="29"/>
                  <a:pt x="78" y="29"/>
                  <a:pt x="78" y="29"/>
                </a:cubicBezTo>
                <a:cubicBezTo>
                  <a:pt x="71" y="27"/>
                  <a:pt x="71" y="27"/>
                  <a:pt x="71" y="27"/>
                </a:cubicBezTo>
                <a:cubicBezTo>
                  <a:pt x="68" y="30"/>
                  <a:pt x="68" y="30"/>
                  <a:pt x="68" y="30"/>
                </a:cubicBezTo>
                <a:cubicBezTo>
                  <a:pt x="71" y="35"/>
                  <a:pt x="73" y="41"/>
                  <a:pt x="73" y="48"/>
                </a:cubicBezTo>
                <a:cubicBezTo>
                  <a:pt x="73" y="55"/>
                  <a:pt x="70" y="63"/>
                  <a:pt x="65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0" y="73"/>
                  <a:pt x="53" y="76"/>
                  <a:pt x="45" y="76"/>
                </a:cubicBezTo>
                <a:cubicBezTo>
                  <a:pt x="37" y="76"/>
                  <a:pt x="30" y="73"/>
                  <a:pt x="25" y="68"/>
                </a:cubicBezTo>
                <a:cubicBezTo>
                  <a:pt x="20" y="63"/>
                  <a:pt x="17" y="55"/>
                  <a:pt x="17" y="48"/>
                </a:cubicBezTo>
                <a:cubicBezTo>
                  <a:pt x="17" y="40"/>
                  <a:pt x="20" y="33"/>
                  <a:pt x="25" y="28"/>
                </a:cubicBezTo>
                <a:cubicBezTo>
                  <a:pt x="30" y="23"/>
                  <a:pt x="37" y="19"/>
                  <a:pt x="45" y="19"/>
                </a:cubicBezTo>
                <a:cubicBezTo>
                  <a:pt x="52" y="19"/>
                  <a:pt x="58" y="22"/>
                  <a:pt x="62" y="25"/>
                </a:cubicBezTo>
                <a:cubicBezTo>
                  <a:pt x="66" y="22"/>
                  <a:pt x="66" y="22"/>
                  <a:pt x="66" y="22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4"/>
                  <a:pt x="64" y="14"/>
                  <a:pt x="65" y="13"/>
                </a:cubicBezTo>
                <a:close/>
                <a:moveTo>
                  <a:pt x="82" y="37"/>
                </a:moveTo>
                <a:cubicBezTo>
                  <a:pt x="82" y="37"/>
                  <a:pt x="82" y="37"/>
                  <a:pt x="82" y="37"/>
                </a:cubicBezTo>
                <a:cubicBezTo>
                  <a:pt x="81" y="35"/>
                  <a:pt x="82" y="33"/>
                  <a:pt x="84" y="32"/>
                </a:cubicBezTo>
                <a:cubicBezTo>
                  <a:pt x="86" y="31"/>
                  <a:pt x="88" y="33"/>
                  <a:pt x="89" y="34"/>
                </a:cubicBezTo>
                <a:cubicBezTo>
                  <a:pt x="89" y="37"/>
                  <a:pt x="90" y="39"/>
                  <a:pt x="90" y="41"/>
                </a:cubicBezTo>
                <a:cubicBezTo>
                  <a:pt x="91" y="43"/>
                  <a:pt x="91" y="45"/>
                  <a:pt x="91" y="48"/>
                </a:cubicBezTo>
                <a:cubicBezTo>
                  <a:pt x="91" y="60"/>
                  <a:pt x="86" y="72"/>
                  <a:pt x="77" y="80"/>
                </a:cubicBezTo>
                <a:cubicBezTo>
                  <a:pt x="69" y="88"/>
                  <a:pt x="58" y="93"/>
                  <a:pt x="45" y="93"/>
                </a:cubicBezTo>
                <a:cubicBezTo>
                  <a:pt x="33" y="93"/>
                  <a:pt x="21" y="88"/>
                  <a:pt x="13" y="80"/>
                </a:cubicBezTo>
                <a:cubicBezTo>
                  <a:pt x="5" y="72"/>
                  <a:pt x="0" y="60"/>
                  <a:pt x="0" y="48"/>
                </a:cubicBezTo>
                <a:cubicBezTo>
                  <a:pt x="0" y="35"/>
                  <a:pt x="5" y="24"/>
                  <a:pt x="13" y="15"/>
                </a:cubicBezTo>
                <a:cubicBezTo>
                  <a:pt x="21" y="7"/>
                  <a:pt x="33" y="2"/>
                  <a:pt x="45" y="2"/>
                </a:cubicBezTo>
                <a:cubicBezTo>
                  <a:pt x="47" y="2"/>
                  <a:pt x="50" y="2"/>
                  <a:pt x="52" y="3"/>
                </a:cubicBezTo>
                <a:cubicBezTo>
                  <a:pt x="54" y="3"/>
                  <a:pt x="56" y="3"/>
                  <a:pt x="58" y="4"/>
                </a:cubicBezTo>
                <a:cubicBezTo>
                  <a:pt x="60" y="5"/>
                  <a:pt x="61" y="7"/>
                  <a:pt x="61" y="9"/>
                </a:cubicBezTo>
                <a:cubicBezTo>
                  <a:pt x="60" y="10"/>
                  <a:pt x="58" y="12"/>
                  <a:pt x="56" y="11"/>
                </a:cubicBezTo>
                <a:cubicBezTo>
                  <a:pt x="54" y="10"/>
                  <a:pt x="53" y="10"/>
                  <a:pt x="51" y="10"/>
                </a:cubicBezTo>
                <a:cubicBezTo>
                  <a:pt x="49" y="9"/>
                  <a:pt x="47" y="9"/>
                  <a:pt x="45" y="9"/>
                </a:cubicBezTo>
                <a:cubicBezTo>
                  <a:pt x="35" y="9"/>
                  <a:pt x="25" y="14"/>
                  <a:pt x="18" y="21"/>
                </a:cubicBezTo>
                <a:cubicBezTo>
                  <a:pt x="11" y="27"/>
                  <a:pt x="7" y="37"/>
                  <a:pt x="7" y="48"/>
                </a:cubicBezTo>
                <a:cubicBezTo>
                  <a:pt x="7" y="58"/>
                  <a:pt x="11" y="68"/>
                  <a:pt x="18" y="75"/>
                </a:cubicBezTo>
                <a:cubicBezTo>
                  <a:pt x="25" y="82"/>
                  <a:pt x="35" y="86"/>
                  <a:pt x="45" y="86"/>
                </a:cubicBezTo>
                <a:cubicBezTo>
                  <a:pt x="56" y="86"/>
                  <a:pt x="65" y="82"/>
                  <a:pt x="72" y="75"/>
                </a:cubicBezTo>
                <a:cubicBezTo>
                  <a:pt x="79" y="68"/>
                  <a:pt x="83" y="58"/>
                  <a:pt x="83" y="48"/>
                </a:cubicBezTo>
                <a:cubicBezTo>
                  <a:pt x="83" y="46"/>
                  <a:pt x="83" y="44"/>
                  <a:pt x="83" y="42"/>
                </a:cubicBezTo>
                <a:cubicBezTo>
                  <a:pt x="83" y="40"/>
                  <a:pt x="82" y="38"/>
                  <a:pt x="82" y="37"/>
                </a:cubicBezTo>
                <a:close/>
                <a:moveTo>
                  <a:pt x="45" y="35"/>
                </a:moveTo>
                <a:cubicBezTo>
                  <a:pt x="45" y="35"/>
                  <a:pt x="45" y="35"/>
                  <a:pt x="45" y="35"/>
                </a:cubicBezTo>
                <a:cubicBezTo>
                  <a:pt x="47" y="35"/>
                  <a:pt x="50" y="35"/>
                  <a:pt x="51" y="36"/>
                </a:cubicBezTo>
                <a:cubicBezTo>
                  <a:pt x="59" y="28"/>
                  <a:pt x="59" y="28"/>
                  <a:pt x="59" y="28"/>
                </a:cubicBezTo>
                <a:cubicBezTo>
                  <a:pt x="55" y="25"/>
                  <a:pt x="50" y="24"/>
                  <a:pt x="45" y="24"/>
                </a:cubicBezTo>
                <a:cubicBezTo>
                  <a:pt x="39" y="24"/>
                  <a:pt x="33" y="26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4" y="35"/>
                  <a:pt x="21" y="41"/>
                  <a:pt x="21" y="48"/>
                </a:cubicBezTo>
                <a:cubicBezTo>
                  <a:pt x="21" y="54"/>
                  <a:pt x="24" y="60"/>
                  <a:pt x="28" y="65"/>
                </a:cubicBezTo>
                <a:cubicBezTo>
                  <a:pt x="33" y="69"/>
                  <a:pt x="39" y="72"/>
                  <a:pt x="45" y="72"/>
                </a:cubicBezTo>
                <a:cubicBezTo>
                  <a:pt x="52" y="72"/>
                  <a:pt x="58" y="69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6" y="60"/>
                  <a:pt x="69" y="54"/>
                  <a:pt x="69" y="48"/>
                </a:cubicBezTo>
                <a:cubicBezTo>
                  <a:pt x="69" y="42"/>
                  <a:pt x="67" y="37"/>
                  <a:pt x="65" y="33"/>
                </a:cubicBezTo>
                <a:cubicBezTo>
                  <a:pt x="57" y="41"/>
                  <a:pt x="57" y="41"/>
                  <a:pt x="57" y="41"/>
                </a:cubicBezTo>
                <a:cubicBezTo>
                  <a:pt x="58" y="43"/>
                  <a:pt x="58" y="45"/>
                  <a:pt x="58" y="48"/>
                </a:cubicBezTo>
                <a:cubicBezTo>
                  <a:pt x="58" y="51"/>
                  <a:pt x="57" y="54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2" y="59"/>
                  <a:pt x="49" y="61"/>
                  <a:pt x="45" y="61"/>
                </a:cubicBezTo>
                <a:cubicBezTo>
                  <a:pt x="42" y="61"/>
                  <a:pt x="38" y="59"/>
                  <a:pt x="36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4" y="54"/>
                  <a:pt x="32" y="51"/>
                  <a:pt x="32" y="48"/>
                </a:cubicBezTo>
                <a:cubicBezTo>
                  <a:pt x="32" y="44"/>
                  <a:pt x="34" y="41"/>
                  <a:pt x="3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42" y="35"/>
                  <a:pt x="45" y="35"/>
                </a:cubicBezTo>
                <a:close/>
                <a:moveTo>
                  <a:pt x="48" y="39"/>
                </a:moveTo>
                <a:cubicBezTo>
                  <a:pt x="48" y="39"/>
                  <a:pt x="48" y="39"/>
                  <a:pt x="48" y="39"/>
                </a:cubicBezTo>
                <a:cubicBezTo>
                  <a:pt x="47" y="39"/>
                  <a:pt x="46" y="39"/>
                  <a:pt x="45" y="39"/>
                </a:cubicBezTo>
                <a:cubicBezTo>
                  <a:pt x="43" y="39"/>
                  <a:pt x="41" y="40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7" y="43"/>
                  <a:pt x="36" y="45"/>
                  <a:pt x="36" y="48"/>
                </a:cubicBezTo>
                <a:cubicBezTo>
                  <a:pt x="36" y="50"/>
                  <a:pt x="37" y="52"/>
                  <a:pt x="39" y="54"/>
                </a:cubicBezTo>
                <a:cubicBezTo>
                  <a:pt x="41" y="55"/>
                  <a:pt x="43" y="56"/>
                  <a:pt x="45" y="56"/>
                </a:cubicBezTo>
                <a:cubicBezTo>
                  <a:pt x="48" y="56"/>
                  <a:pt x="50" y="55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3" y="52"/>
                  <a:pt x="54" y="50"/>
                  <a:pt x="54" y="48"/>
                </a:cubicBezTo>
                <a:cubicBezTo>
                  <a:pt x="54" y="47"/>
                  <a:pt x="54" y="46"/>
                  <a:pt x="53" y="45"/>
                </a:cubicBezTo>
                <a:cubicBezTo>
                  <a:pt x="48" y="50"/>
                  <a:pt x="48" y="50"/>
                  <a:pt x="48" y="50"/>
                </a:cubicBezTo>
                <a:cubicBezTo>
                  <a:pt x="46" y="52"/>
                  <a:pt x="44" y="52"/>
                  <a:pt x="43" y="50"/>
                </a:cubicBezTo>
                <a:cubicBezTo>
                  <a:pt x="41" y="49"/>
                  <a:pt x="41" y="46"/>
                  <a:pt x="43" y="45"/>
                </a:cubicBezTo>
                <a:cubicBezTo>
                  <a:pt x="48" y="39"/>
                  <a:pt x="48" y="39"/>
                  <a:pt x="48" y="39"/>
                </a:cubicBezTo>
                <a:close/>
                <a:moveTo>
                  <a:pt x="77" y="7"/>
                </a:moveTo>
                <a:cubicBezTo>
                  <a:pt x="77" y="7"/>
                  <a:pt x="77" y="7"/>
                  <a:pt x="77" y="7"/>
                </a:cubicBezTo>
                <a:cubicBezTo>
                  <a:pt x="69" y="15"/>
                  <a:pt x="69" y="15"/>
                  <a:pt x="69" y="15"/>
                </a:cubicBezTo>
                <a:cubicBezTo>
                  <a:pt x="70" y="20"/>
                  <a:pt x="70" y="20"/>
                  <a:pt x="70" y="20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81" y="15"/>
                </a:moveTo>
                <a:cubicBezTo>
                  <a:pt x="81" y="15"/>
                  <a:pt x="81" y="15"/>
                  <a:pt x="81" y="15"/>
                </a:cubicBezTo>
                <a:cubicBezTo>
                  <a:pt x="73" y="23"/>
                  <a:pt x="73" y="23"/>
                  <a:pt x="73" y="23"/>
                </a:cubicBezTo>
                <a:cubicBezTo>
                  <a:pt x="78" y="24"/>
                  <a:pt x="78" y="24"/>
                  <a:pt x="78" y="24"/>
                </a:cubicBezTo>
                <a:cubicBezTo>
                  <a:pt x="86" y="16"/>
                  <a:pt x="86" y="16"/>
                  <a:pt x="86" y="16"/>
                </a:cubicBezTo>
                <a:cubicBezTo>
                  <a:pt x="81" y="15"/>
                  <a:pt x="81" y="15"/>
                  <a:pt x="81" y="15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79" name="Freeform 75"/>
          <p:cNvSpPr>
            <a:spLocks noEditPoints="1"/>
          </p:cNvSpPr>
          <p:nvPr/>
        </p:nvSpPr>
        <p:spPr>
          <a:xfrm>
            <a:off x="5202238" y="2476500"/>
            <a:ext cx="204787" cy="209550"/>
          </a:xfrm>
          <a:custGeom>
            <a:avLst/>
            <a:gdLst/>
            <a:ahLst/>
            <a:cxnLst>
              <a:cxn ang="0">
                <a:pos x="96808" y="145937"/>
              </a:cxn>
              <a:cxn ang="0">
                <a:pos x="93085" y="138453"/>
              </a:cxn>
              <a:cxn ang="0">
                <a:pos x="81915" y="138453"/>
              </a:cxn>
              <a:cxn ang="0">
                <a:pos x="93085" y="194582"/>
              </a:cxn>
              <a:cxn ang="0">
                <a:pos x="63298" y="205808"/>
              </a:cxn>
              <a:cxn ang="0">
                <a:pos x="29787" y="138453"/>
              </a:cxn>
              <a:cxn ang="0">
                <a:pos x="0" y="97291"/>
              </a:cxn>
              <a:cxn ang="0">
                <a:pos x="11170" y="67355"/>
              </a:cxn>
              <a:cxn ang="0">
                <a:pos x="40957" y="56129"/>
              </a:cxn>
              <a:cxn ang="0">
                <a:pos x="93085" y="56129"/>
              </a:cxn>
              <a:cxn ang="0">
                <a:pos x="163830" y="3742"/>
              </a:cxn>
              <a:cxn ang="0">
                <a:pos x="178723" y="7484"/>
              </a:cxn>
              <a:cxn ang="0">
                <a:pos x="178723" y="67355"/>
              </a:cxn>
              <a:cxn ang="0">
                <a:pos x="193617" y="74839"/>
              </a:cxn>
              <a:cxn ang="0">
                <a:pos x="193617" y="119743"/>
              </a:cxn>
              <a:cxn ang="0">
                <a:pos x="178723" y="187098"/>
              </a:cxn>
              <a:cxn ang="0">
                <a:pos x="163830" y="194582"/>
              </a:cxn>
              <a:cxn ang="0">
                <a:pos x="100532" y="123485"/>
              </a:cxn>
              <a:cxn ang="0">
                <a:pos x="40957" y="71097"/>
              </a:cxn>
              <a:cxn ang="0">
                <a:pos x="14894" y="97291"/>
              </a:cxn>
              <a:cxn ang="0">
                <a:pos x="37234" y="123485"/>
              </a:cxn>
              <a:cxn ang="0">
                <a:pos x="67021" y="187098"/>
              </a:cxn>
              <a:cxn ang="0">
                <a:pos x="81915" y="183356"/>
              </a:cxn>
              <a:cxn ang="0">
                <a:pos x="63298" y="130969"/>
              </a:cxn>
              <a:cxn ang="0">
                <a:pos x="100532" y="123485"/>
              </a:cxn>
              <a:cxn ang="0">
                <a:pos x="107979" y="63613"/>
              </a:cxn>
              <a:cxn ang="0">
                <a:pos x="107979" y="130969"/>
              </a:cxn>
              <a:cxn ang="0">
                <a:pos x="107979" y="130969"/>
              </a:cxn>
              <a:cxn ang="0">
                <a:pos x="160106" y="172130"/>
              </a:cxn>
              <a:cxn ang="0">
                <a:pos x="107979" y="59871"/>
              </a:cxn>
              <a:cxn ang="0">
                <a:pos x="107979" y="63613"/>
              </a:cxn>
              <a:cxn ang="0">
                <a:pos x="178723" y="74839"/>
              </a:cxn>
              <a:cxn ang="0">
                <a:pos x="178723" y="119743"/>
              </a:cxn>
              <a:cxn ang="0">
                <a:pos x="193617" y="97291"/>
              </a:cxn>
              <a:cxn ang="0">
                <a:pos x="186170" y="82323"/>
              </a:cxn>
            </a:cxnLst>
            <a:pathLst>
              <a:path w="55" h="56">
                <a:moveTo>
                  <a:pt x="44" y="52"/>
                </a:moveTo>
                <a:cubicBezTo>
                  <a:pt x="26" y="39"/>
                  <a:pt x="26" y="39"/>
                  <a:pt x="26" y="39"/>
                </a:cubicBezTo>
                <a:cubicBezTo>
                  <a:pt x="25" y="39"/>
                  <a:pt x="25" y="38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7" y="52"/>
                  <a:pt x="25" y="52"/>
                </a:cubicBezTo>
                <a:cubicBezTo>
                  <a:pt x="21" y="54"/>
                  <a:pt x="21" y="54"/>
                  <a:pt x="21" y="54"/>
                </a:cubicBezTo>
                <a:cubicBezTo>
                  <a:pt x="17" y="55"/>
                  <a:pt x="17" y="55"/>
                  <a:pt x="17" y="55"/>
                </a:cubicBezTo>
                <a:cubicBezTo>
                  <a:pt x="16" y="56"/>
                  <a:pt x="15" y="55"/>
                  <a:pt x="14" y="54"/>
                </a:cubicBezTo>
                <a:cubicBezTo>
                  <a:pt x="8" y="37"/>
                  <a:pt x="8" y="37"/>
                  <a:pt x="8" y="37"/>
                </a:cubicBezTo>
                <a:cubicBezTo>
                  <a:pt x="6" y="36"/>
                  <a:pt x="4" y="35"/>
                  <a:pt x="3" y="34"/>
                </a:cubicBezTo>
                <a:cubicBezTo>
                  <a:pt x="1" y="32"/>
                  <a:pt x="0" y="29"/>
                  <a:pt x="0" y="26"/>
                </a:cubicBezTo>
                <a:cubicBezTo>
                  <a:pt x="0" y="23"/>
                  <a:pt x="1" y="20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6"/>
                  <a:pt x="8" y="15"/>
                  <a:pt x="11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3"/>
                  <a:pt x="26" y="13"/>
                </a:cubicBezTo>
                <a:cubicBezTo>
                  <a:pt x="44" y="1"/>
                  <a:pt x="44" y="1"/>
                  <a:pt x="44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8"/>
                  <a:pt x="48" y="18"/>
                  <a:pt x="48" y="18"/>
                </a:cubicBezTo>
                <a:cubicBezTo>
                  <a:pt x="49" y="18"/>
                  <a:pt x="51" y="19"/>
                  <a:pt x="52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4" y="21"/>
                  <a:pt x="55" y="24"/>
                  <a:pt x="55" y="26"/>
                </a:cubicBezTo>
                <a:cubicBezTo>
                  <a:pt x="55" y="29"/>
                  <a:pt x="54" y="31"/>
                  <a:pt x="52" y="32"/>
                </a:cubicBezTo>
                <a:cubicBezTo>
                  <a:pt x="51" y="34"/>
                  <a:pt x="49" y="34"/>
                  <a:pt x="48" y="35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51"/>
                  <a:pt x="47" y="52"/>
                  <a:pt x="46" y="52"/>
                </a:cubicBezTo>
                <a:cubicBezTo>
                  <a:pt x="45" y="52"/>
                  <a:pt x="45" y="52"/>
                  <a:pt x="44" y="52"/>
                </a:cubicBezTo>
                <a:close/>
                <a:moveTo>
                  <a:pt x="27" y="33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19"/>
                  <a:pt x="27" y="19"/>
                  <a:pt x="2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7" y="20"/>
                  <a:pt x="6" y="21"/>
                </a:cubicBezTo>
                <a:cubicBezTo>
                  <a:pt x="5" y="23"/>
                  <a:pt x="4" y="24"/>
                  <a:pt x="4" y="26"/>
                </a:cubicBezTo>
                <a:cubicBezTo>
                  <a:pt x="4" y="28"/>
                  <a:pt x="5" y="29"/>
                  <a:pt x="6" y="31"/>
                </a:cubicBezTo>
                <a:cubicBezTo>
                  <a:pt x="7" y="32"/>
                  <a:pt x="9" y="33"/>
                  <a:pt x="10" y="33"/>
                </a:cubicBezTo>
                <a:cubicBezTo>
                  <a:pt x="11" y="33"/>
                  <a:pt x="12" y="34"/>
                  <a:pt x="12" y="34"/>
                </a:cubicBezTo>
                <a:cubicBezTo>
                  <a:pt x="18" y="50"/>
                  <a:pt x="18" y="50"/>
                  <a:pt x="18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22" y="49"/>
                  <a:pt x="22" y="49"/>
                  <a:pt x="22" y="49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5"/>
                  <a:pt x="17" y="35"/>
                </a:cubicBezTo>
                <a:cubicBezTo>
                  <a:pt x="17" y="34"/>
                  <a:pt x="18" y="33"/>
                  <a:pt x="19" y="33"/>
                </a:cubicBezTo>
                <a:cubicBezTo>
                  <a:pt x="27" y="33"/>
                  <a:pt x="27" y="33"/>
                  <a:pt x="27" y="33"/>
                </a:cubicBezTo>
                <a:close/>
                <a:moveTo>
                  <a:pt x="29" y="17"/>
                </a:moveTo>
                <a:cubicBezTo>
                  <a:pt x="29" y="17"/>
                  <a:pt x="29" y="17"/>
                  <a:pt x="29" y="17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29" y="36"/>
                  <a:pt x="29" y="3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7"/>
                  <a:pt x="43" y="7"/>
                  <a:pt x="43" y="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7"/>
                  <a:pt x="29" y="17"/>
                  <a:pt x="29" y="17"/>
                </a:cubicBezTo>
                <a:close/>
                <a:moveTo>
                  <a:pt x="48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32"/>
                  <a:pt x="48" y="32"/>
                  <a:pt x="48" y="32"/>
                </a:cubicBezTo>
                <a:cubicBezTo>
                  <a:pt x="49" y="32"/>
                  <a:pt x="49" y="31"/>
                  <a:pt x="50" y="31"/>
                </a:cubicBezTo>
                <a:cubicBezTo>
                  <a:pt x="51" y="29"/>
                  <a:pt x="52" y="28"/>
                  <a:pt x="52" y="26"/>
                </a:cubicBezTo>
                <a:cubicBezTo>
                  <a:pt x="52" y="24"/>
                  <a:pt x="51" y="23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1"/>
                  <a:pt x="49" y="21"/>
                  <a:pt x="48" y="20"/>
                </a:cubicBezTo>
                <a:close/>
              </a:path>
            </a:pathLst>
          </a:custGeom>
          <a:solidFill>
            <a:srgbClr val="EF6541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0" name="Freeform 76"/>
          <p:cNvSpPr>
            <a:spLocks noEditPoints="1"/>
          </p:cNvSpPr>
          <p:nvPr/>
        </p:nvSpPr>
        <p:spPr>
          <a:xfrm>
            <a:off x="5613400" y="2986088"/>
            <a:ext cx="241300" cy="247650"/>
          </a:xfrm>
          <a:custGeom>
            <a:avLst/>
            <a:gdLst/>
            <a:ahLst/>
            <a:cxnLst>
              <a:cxn ang="0">
                <a:pos x="158353" y="228889"/>
              </a:cxn>
              <a:cxn ang="0">
                <a:pos x="120650" y="247650"/>
              </a:cxn>
              <a:cxn ang="0">
                <a:pos x="82947" y="228889"/>
              </a:cxn>
              <a:cxn ang="0">
                <a:pos x="64095" y="180109"/>
              </a:cxn>
              <a:cxn ang="0">
                <a:pos x="120650" y="37523"/>
              </a:cxn>
              <a:cxn ang="0">
                <a:pos x="177205" y="180109"/>
              </a:cxn>
              <a:cxn ang="0">
                <a:pos x="120650" y="112568"/>
              </a:cxn>
              <a:cxn ang="0">
                <a:pos x="147042" y="108816"/>
              </a:cxn>
              <a:cxn ang="0">
                <a:pos x="150813" y="123825"/>
              </a:cxn>
              <a:cxn ang="0">
                <a:pos x="131961" y="120073"/>
              </a:cxn>
              <a:cxn ang="0">
                <a:pos x="109339" y="120073"/>
              </a:cxn>
              <a:cxn ang="0">
                <a:pos x="90488" y="123825"/>
              </a:cxn>
              <a:cxn ang="0">
                <a:pos x="94258" y="108816"/>
              </a:cxn>
              <a:cxn ang="0">
                <a:pos x="120650" y="112568"/>
              </a:cxn>
              <a:cxn ang="0">
                <a:pos x="120650" y="30018"/>
              </a:cxn>
              <a:cxn ang="0">
                <a:pos x="120650" y="0"/>
              </a:cxn>
              <a:cxn ang="0">
                <a:pos x="173434" y="41275"/>
              </a:cxn>
              <a:cxn ang="0">
                <a:pos x="162123" y="33770"/>
              </a:cxn>
              <a:cxn ang="0">
                <a:pos x="184745" y="26266"/>
              </a:cxn>
              <a:cxn ang="0">
                <a:pos x="207367" y="78798"/>
              </a:cxn>
              <a:cxn ang="0">
                <a:pos x="218678" y="60036"/>
              </a:cxn>
              <a:cxn ang="0">
                <a:pos x="207367" y="78798"/>
              </a:cxn>
              <a:cxn ang="0">
                <a:pos x="211138" y="120073"/>
              </a:cxn>
              <a:cxn ang="0">
                <a:pos x="241300" y="120073"/>
              </a:cxn>
              <a:cxn ang="0">
                <a:pos x="199827" y="172605"/>
              </a:cxn>
              <a:cxn ang="0">
                <a:pos x="207367" y="165100"/>
              </a:cxn>
              <a:cxn ang="0">
                <a:pos x="218678" y="183861"/>
              </a:cxn>
              <a:cxn ang="0">
                <a:pos x="33933" y="165100"/>
              </a:cxn>
              <a:cxn ang="0">
                <a:pos x="22622" y="183861"/>
              </a:cxn>
              <a:cxn ang="0">
                <a:pos x="33933" y="165100"/>
              </a:cxn>
              <a:cxn ang="0">
                <a:pos x="30163" y="120073"/>
              </a:cxn>
              <a:cxn ang="0">
                <a:pos x="0" y="120073"/>
              </a:cxn>
              <a:cxn ang="0">
                <a:pos x="41473" y="67541"/>
              </a:cxn>
              <a:cxn ang="0">
                <a:pos x="33933" y="78798"/>
              </a:cxn>
              <a:cxn ang="0">
                <a:pos x="22622" y="60036"/>
              </a:cxn>
              <a:cxn ang="0">
                <a:pos x="79177" y="33770"/>
              </a:cxn>
              <a:cxn ang="0">
                <a:pos x="56555" y="26266"/>
              </a:cxn>
              <a:cxn ang="0">
                <a:pos x="79177" y="33770"/>
              </a:cxn>
              <a:cxn ang="0">
                <a:pos x="154583" y="172605"/>
              </a:cxn>
              <a:cxn ang="0">
                <a:pos x="165894" y="78798"/>
              </a:cxn>
              <a:cxn ang="0">
                <a:pos x="56555" y="120073"/>
              </a:cxn>
              <a:cxn ang="0">
                <a:pos x="86717" y="176357"/>
              </a:cxn>
              <a:cxn ang="0">
                <a:pos x="94258" y="198870"/>
              </a:cxn>
              <a:cxn ang="0">
                <a:pos x="101798" y="210127"/>
              </a:cxn>
              <a:cxn ang="0">
                <a:pos x="116880" y="225136"/>
              </a:cxn>
              <a:cxn ang="0">
                <a:pos x="124420" y="225136"/>
              </a:cxn>
              <a:cxn ang="0">
                <a:pos x="128191" y="217632"/>
              </a:cxn>
              <a:cxn ang="0">
                <a:pos x="147042" y="198870"/>
              </a:cxn>
            </a:cxnLst>
            <a:pathLst>
              <a:path w="64" h="66">
                <a:moveTo>
                  <a:pt x="45" y="50"/>
                </a:moveTo>
                <a:cubicBezTo>
                  <a:pt x="45" y="58"/>
                  <a:pt x="45" y="58"/>
                  <a:pt x="45" y="58"/>
                </a:cubicBezTo>
                <a:cubicBezTo>
                  <a:pt x="45" y="60"/>
                  <a:pt x="43" y="61"/>
                  <a:pt x="42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8" y="62"/>
                  <a:pt x="38" y="63"/>
                  <a:pt x="37" y="64"/>
                </a:cubicBezTo>
                <a:cubicBezTo>
                  <a:pt x="36" y="65"/>
                  <a:pt x="34" y="66"/>
                  <a:pt x="32" y="66"/>
                </a:cubicBezTo>
                <a:cubicBezTo>
                  <a:pt x="30" y="66"/>
                  <a:pt x="28" y="65"/>
                  <a:pt x="27" y="64"/>
                </a:cubicBezTo>
                <a:cubicBezTo>
                  <a:pt x="26" y="63"/>
                  <a:pt x="26" y="62"/>
                  <a:pt x="25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1" y="61"/>
                  <a:pt x="19" y="60"/>
                  <a:pt x="19" y="58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49"/>
                  <a:pt x="17" y="49"/>
                  <a:pt x="17" y="48"/>
                </a:cubicBezTo>
                <a:cubicBezTo>
                  <a:pt x="12" y="44"/>
                  <a:pt x="10" y="38"/>
                  <a:pt x="10" y="32"/>
                </a:cubicBezTo>
                <a:cubicBezTo>
                  <a:pt x="10" y="26"/>
                  <a:pt x="12" y="21"/>
                  <a:pt x="17" y="17"/>
                </a:cubicBezTo>
                <a:cubicBezTo>
                  <a:pt x="21" y="13"/>
                  <a:pt x="26" y="10"/>
                  <a:pt x="32" y="10"/>
                </a:cubicBezTo>
                <a:cubicBezTo>
                  <a:pt x="38" y="10"/>
                  <a:pt x="43" y="13"/>
                  <a:pt x="47" y="17"/>
                </a:cubicBezTo>
                <a:cubicBezTo>
                  <a:pt x="52" y="21"/>
                  <a:pt x="54" y="26"/>
                  <a:pt x="54" y="32"/>
                </a:cubicBezTo>
                <a:cubicBezTo>
                  <a:pt x="54" y="38"/>
                  <a:pt x="52" y="44"/>
                  <a:pt x="47" y="48"/>
                </a:cubicBezTo>
                <a:cubicBezTo>
                  <a:pt x="47" y="49"/>
                  <a:pt x="46" y="49"/>
                  <a:pt x="45" y="50"/>
                </a:cubicBezTo>
                <a:close/>
                <a:moveTo>
                  <a:pt x="32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2" y="29"/>
                  <a:pt x="33" y="29"/>
                  <a:pt x="33" y="29"/>
                </a:cubicBezTo>
                <a:cubicBezTo>
                  <a:pt x="34" y="29"/>
                  <a:pt x="35" y="28"/>
                  <a:pt x="36" y="28"/>
                </a:cubicBezTo>
                <a:cubicBezTo>
                  <a:pt x="37" y="28"/>
                  <a:pt x="38" y="29"/>
                  <a:pt x="39" y="29"/>
                </a:cubicBezTo>
                <a:cubicBezTo>
                  <a:pt x="40" y="29"/>
                  <a:pt x="41" y="30"/>
                  <a:pt x="42" y="31"/>
                </a:cubicBezTo>
                <a:cubicBezTo>
                  <a:pt x="42" y="31"/>
                  <a:pt x="42" y="32"/>
                  <a:pt x="42" y="33"/>
                </a:cubicBezTo>
                <a:cubicBezTo>
                  <a:pt x="41" y="33"/>
                  <a:pt x="40" y="33"/>
                  <a:pt x="40" y="33"/>
                </a:cubicBezTo>
                <a:cubicBezTo>
                  <a:pt x="39" y="32"/>
                  <a:pt x="39" y="32"/>
                  <a:pt x="38" y="32"/>
                </a:cubicBezTo>
                <a:cubicBezTo>
                  <a:pt x="38" y="32"/>
                  <a:pt x="37" y="32"/>
                  <a:pt x="36" y="32"/>
                </a:cubicBezTo>
                <a:cubicBezTo>
                  <a:pt x="36" y="32"/>
                  <a:pt x="35" y="32"/>
                  <a:pt x="35" y="32"/>
                </a:cubicBezTo>
                <a:cubicBezTo>
                  <a:pt x="34" y="32"/>
                  <a:pt x="34" y="32"/>
                  <a:pt x="33" y="33"/>
                </a:cubicBezTo>
                <a:cubicBezTo>
                  <a:pt x="32" y="33"/>
                  <a:pt x="31" y="33"/>
                  <a:pt x="31" y="33"/>
                </a:cubicBezTo>
                <a:cubicBezTo>
                  <a:pt x="30" y="32"/>
                  <a:pt x="30" y="32"/>
                  <a:pt x="29" y="32"/>
                </a:cubicBezTo>
                <a:cubicBezTo>
                  <a:pt x="29" y="32"/>
                  <a:pt x="28" y="32"/>
                  <a:pt x="28" y="32"/>
                </a:cubicBezTo>
                <a:cubicBezTo>
                  <a:pt x="27" y="32"/>
                  <a:pt x="26" y="32"/>
                  <a:pt x="26" y="32"/>
                </a:cubicBezTo>
                <a:cubicBezTo>
                  <a:pt x="25" y="32"/>
                  <a:pt x="25" y="32"/>
                  <a:pt x="24" y="33"/>
                </a:cubicBezTo>
                <a:cubicBezTo>
                  <a:pt x="24" y="33"/>
                  <a:pt x="23" y="33"/>
                  <a:pt x="22" y="33"/>
                </a:cubicBezTo>
                <a:cubicBezTo>
                  <a:pt x="22" y="32"/>
                  <a:pt x="22" y="31"/>
                  <a:pt x="22" y="31"/>
                </a:cubicBezTo>
                <a:cubicBezTo>
                  <a:pt x="23" y="30"/>
                  <a:pt x="24" y="29"/>
                  <a:pt x="25" y="29"/>
                </a:cubicBezTo>
                <a:cubicBezTo>
                  <a:pt x="26" y="29"/>
                  <a:pt x="27" y="28"/>
                  <a:pt x="28" y="28"/>
                </a:cubicBezTo>
                <a:cubicBezTo>
                  <a:pt x="29" y="28"/>
                  <a:pt x="30" y="29"/>
                  <a:pt x="31" y="29"/>
                </a:cubicBezTo>
                <a:cubicBezTo>
                  <a:pt x="31" y="29"/>
                  <a:pt x="32" y="29"/>
                  <a:pt x="32" y="30"/>
                </a:cubicBezTo>
                <a:close/>
                <a:moveTo>
                  <a:pt x="34" y="7"/>
                </a:moveTo>
                <a:cubicBezTo>
                  <a:pt x="34" y="7"/>
                  <a:pt x="34" y="7"/>
                  <a:pt x="34" y="7"/>
                </a:cubicBezTo>
                <a:cubicBezTo>
                  <a:pt x="34" y="8"/>
                  <a:pt x="33" y="8"/>
                  <a:pt x="32" y="8"/>
                </a:cubicBezTo>
                <a:cubicBezTo>
                  <a:pt x="31" y="8"/>
                  <a:pt x="30" y="8"/>
                  <a:pt x="30" y="7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lose/>
                <a:moveTo>
                  <a:pt x="46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46" y="12"/>
                  <a:pt x="45" y="12"/>
                  <a:pt x="44" y="12"/>
                </a:cubicBezTo>
                <a:cubicBezTo>
                  <a:pt x="43" y="11"/>
                  <a:pt x="43" y="10"/>
                  <a:pt x="43" y="9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4"/>
                  <a:pt x="47" y="4"/>
                  <a:pt x="48" y="5"/>
                </a:cubicBezTo>
                <a:cubicBezTo>
                  <a:pt x="49" y="5"/>
                  <a:pt x="49" y="6"/>
                  <a:pt x="49" y="7"/>
                </a:cubicBezTo>
                <a:cubicBezTo>
                  <a:pt x="46" y="11"/>
                  <a:pt x="46" y="11"/>
                  <a:pt x="46" y="11"/>
                </a:cubicBezTo>
                <a:close/>
                <a:moveTo>
                  <a:pt x="55" y="21"/>
                </a:move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3" y="21"/>
                  <a:pt x="53" y="20"/>
                </a:cubicBezTo>
                <a:cubicBezTo>
                  <a:pt x="52" y="20"/>
                  <a:pt x="53" y="19"/>
                  <a:pt x="53" y="18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5"/>
                  <a:pt x="59" y="16"/>
                  <a:pt x="60" y="16"/>
                </a:cubicBezTo>
                <a:cubicBezTo>
                  <a:pt x="60" y="17"/>
                  <a:pt x="60" y="18"/>
                  <a:pt x="59" y="18"/>
                </a:cubicBezTo>
                <a:cubicBezTo>
                  <a:pt x="55" y="21"/>
                  <a:pt x="55" y="21"/>
                  <a:pt x="55" y="21"/>
                </a:cubicBezTo>
                <a:close/>
                <a:moveTo>
                  <a:pt x="57" y="34"/>
                </a:move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6" y="33"/>
                  <a:pt x="56" y="32"/>
                </a:cubicBezTo>
                <a:cubicBezTo>
                  <a:pt x="56" y="31"/>
                  <a:pt x="57" y="31"/>
                  <a:pt x="5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63" y="31"/>
                  <a:pt x="64" y="31"/>
                  <a:pt x="64" y="32"/>
                </a:cubicBezTo>
                <a:cubicBezTo>
                  <a:pt x="64" y="33"/>
                  <a:pt x="63" y="34"/>
                  <a:pt x="62" y="34"/>
                </a:cubicBezTo>
                <a:cubicBezTo>
                  <a:pt x="57" y="34"/>
                  <a:pt x="57" y="34"/>
                  <a:pt x="57" y="34"/>
                </a:cubicBezTo>
                <a:close/>
                <a:moveTo>
                  <a:pt x="53" y="46"/>
                </a:move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2" y="45"/>
                  <a:pt x="53" y="44"/>
                </a:cubicBezTo>
                <a:cubicBezTo>
                  <a:pt x="53" y="44"/>
                  <a:pt x="54" y="43"/>
                  <a:pt x="55" y="44"/>
                </a:cubicBezTo>
                <a:cubicBezTo>
                  <a:pt x="59" y="46"/>
                  <a:pt x="59" y="46"/>
                  <a:pt x="59" y="46"/>
                </a:cubicBezTo>
                <a:cubicBezTo>
                  <a:pt x="60" y="47"/>
                  <a:pt x="60" y="48"/>
                  <a:pt x="60" y="48"/>
                </a:cubicBezTo>
                <a:cubicBezTo>
                  <a:pt x="59" y="49"/>
                  <a:pt x="58" y="49"/>
                  <a:pt x="58" y="49"/>
                </a:cubicBezTo>
                <a:cubicBezTo>
                  <a:pt x="53" y="46"/>
                  <a:pt x="53" y="46"/>
                  <a:pt x="53" y="46"/>
                </a:cubicBezTo>
                <a:close/>
                <a:moveTo>
                  <a:pt x="9" y="44"/>
                </a:moveTo>
                <a:cubicBezTo>
                  <a:pt x="9" y="44"/>
                  <a:pt x="9" y="44"/>
                  <a:pt x="9" y="44"/>
                </a:cubicBezTo>
                <a:cubicBezTo>
                  <a:pt x="10" y="43"/>
                  <a:pt x="11" y="44"/>
                  <a:pt x="11" y="44"/>
                </a:cubicBezTo>
                <a:cubicBezTo>
                  <a:pt x="12" y="45"/>
                  <a:pt x="11" y="46"/>
                  <a:pt x="11" y="46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5" y="49"/>
                  <a:pt x="4" y="48"/>
                </a:cubicBezTo>
                <a:cubicBezTo>
                  <a:pt x="4" y="48"/>
                  <a:pt x="4" y="47"/>
                  <a:pt x="5" y="46"/>
                </a:cubicBezTo>
                <a:cubicBezTo>
                  <a:pt x="9" y="44"/>
                  <a:pt x="9" y="44"/>
                  <a:pt x="9" y="44"/>
                </a:cubicBezTo>
                <a:close/>
                <a:moveTo>
                  <a:pt x="7" y="31"/>
                </a:move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8" y="32"/>
                </a:cubicBezTo>
                <a:cubicBezTo>
                  <a:pt x="8" y="33"/>
                  <a:pt x="7" y="34"/>
                  <a:pt x="7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1"/>
                  <a:pt x="2" y="31"/>
                </a:cubicBezTo>
                <a:cubicBezTo>
                  <a:pt x="7" y="31"/>
                  <a:pt x="7" y="31"/>
                  <a:pt x="7" y="31"/>
                </a:cubicBezTo>
                <a:close/>
                <a:moveTo>
                  <a:pt x="11" y="18"/>
                </a:moveTo>
                <a:cubicBezTo>
                  <a:pt x="11" y="18"/>
                  <a:pt x="11" y="18"/>
                  <a:pt x="11" y="18"/>
                </a:cubicBezTo>
                <a:cubicBezTo>
                  <a:pt x="11" y="19"/>
                  <a:pt x="12" y="20"/>
                  <a:pt x="11" y="20"/>
                </a:cubicBezTo>
                <a:cubicBezTo>
                  <a:pt x="11" y="21"/>
                  <a:pt x="10" y="21"/>
                  <a:pt x="9" y="21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8"/>
                  <a:pt x="4" y="17"/>
                  <a:pt x="4" y="16"/>
                </a:cubicBezTo>
                <a:cubicBezTo>
                  <a:pt x="5" y="16"/>
                  <a:pt x="6" y="15"/>
                  <a:pt x="6" y="16"/>
                </a:cubicBezTo>
                <a:cubicBezTo>
                  <a:pt x="11" y="18"/>
                  <a:pt x="11" y="18"/>
                  <a:pt x="11" y="18"/>
                </a:cubicBezTo>
                <a:close/>
                <a:moveTo>
                  <a:pt x="21" y="9"/>
                </a:move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1"/>
                  <a:pt x="20" y="12"/>
                </a:cubicBezTo>
                <a:cubicBezTo>
                  <a:pt x="19" y="12"/>
                  <a:pt x="18" y="12"/>
                  <a:pt x="18" y="11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6"/>
                  <a:pt x="15" y="5"/>
                  <a:pt x="16" y="5"/>
                </a:cubicBezTo>
                <a:cubicBezTo>
                  <a:pt x="17" y="4"/>
                  <a:pt x="18" y="4"/>
                  <a:pt x="18" y="5"/>
                </a:cubicBezTo>
                <a:cubicBezTo>
                  <a:pt x="21" y="9"/>
                  <a:pt x="21" y="9"/>
                  <a:pt x="21" y="9"/>
                </a:cubicBezTo>
                <a:close/>
                <a:moveTo>
                  <a:pt x="41" y="47"/>
                </a:move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1" y="46"/>
                  <a:pt x="41" y="46"/>
                </a:cubicBezTo>
                <a:cubicBezTo>
                  <a:pt x="42" y="46"/>
                  <a:pt x="43" y="45"/>
                  <a:pt x="44" y="44"/>
                </a:cubicBezTo>
                <a:cubicBezTo>
                  <a:pt x="47" y="41"/>
                  <a:pt x="49" y="37"/>
                  <a:pt x="49" y="32"/>
                </a:cubicBezTo>
                <a:cubicBezTo>
                  <a:pt x="49" y="28"/>
                  <a:pt x="47" y="24"/>
                  <a:pt x="44" y="21"/>
                </a:cubicBezTo>
                <a:cubicBezTo>
                  <a:pt x="41" y="17"/>
                  <a:pt x="36" y="16"/>
                  <a:pt x="32" y="16"/>
                </a:cubicBezTo>
                <a:cubicBezTo>
                  <a:pt x="28" y="16"/>
                  <a:pt x="23" y="17"/>
                  <a:pt x="20" y="21"/>
                </a:cubicBezTo>
                <a:cubicBezTo>
                  <a:pt x="17" y="24"/>
                  <a:pt x="15" y="28"/>
                  <a:pt x="15" y="32"/>
                </a:cubicBezTo>
                <a:cubicBezTo>
                  <a:pt x="15" y="37"/>
                  <a:pt x="17" y="41"/>
                  <a:pt x="20" y="44"/>
                </a:cubicBezTo>
                <a:cubicBezTo>
                  <a:pt x="21" y="45"/>
                  <a:pt x="22" y="46"/>
                  <a:pt x="23" y="46"/>
                </a:cubicBezTo>
                <a:cubicBezTo>
                  <a:pt x="23" y="47"/>
                  <a:pt x="23" y="47"/>
                  <a:pt x="23" y="47"/>
                </a:cubicBezTo>
                <a:cubicBezTo>
                  <a:pt x="26" y="48"/>
                  <a:pt x="29" y="49"/>
                  <a:pt x="32" y="49"/>
                </a:cubicBezTo>
                <a:cubicBezTo>
                  <a:pt x="35" y="49"/>
                  <a:pt x="38" y="48"/>
                  <a:pt x="41" y="47"/>
                </a:cubicBezTo>
                <a:close/>
                <a:moveTo>
                  <a:pt x="25" y="53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6"/>
                  <a:pt x="25" y="56"/>
                  <a:pt x="25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9" y="56"/>
                  <a:pt x="30" y="57"/>
                  <a:pt x="30" y="58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2" y="60"/>
                </a:cubicBezTo>
                <a:cubicBezTo>
                  <a:pt x="32" y="60"/>
                  <a:pt x="33" y="60"/>
                  <a:pt x="33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7"/>
                  <a:pt x="35" y="56"/>
                  <a:pt x="37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3"/>
                  <a:pt x="39" y="53"/>
                  <a:pt x="39" y="53"/>
                </a:cubicBezTo>
                <a:cubicBezTo>
                  <a:pt x="37" y="54"/>
                  <a:pt x="35" y="54"/>
                  <a:pt x="32" y="54"/>
                </a:cubicBezTo>
                <a:cubicBezTo>
                  <a:pt x="29" y="54"/>
                  <a:pt x="27" y="54"/>
                  <a:pt x="25" y="53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1" name="Freeform 77"/>
          <p:cNvSpPr>
            <a:spLocks noEditPoints="1"/>
          </p:cNvSpPr>
          <p:nvPr/>
        </p:nvSpPr>
        <p:spPr>
          <a:xfrm>
            <a:off x="3468688" y="3927475"/>
            <a:ext cx="255587" cy="258763"/>
          </a:xfrm>
          <a:custGeom>
            <a:avLst/>
            <a:gdLst/>
            <a:ahLst/>
            <a:cxnLst>
              <a:cxn ang="0">
                <a:pos x="33828" y="187509"/>
              </a:cxn>
              <a:cxn ang="0">
                <a:pos x="18793" y="210011"/>
              </a:cxn>
              <a:cxn ang="0">
                <a:pos x="7517" y="202510"/>
              </a:cxn>
              <a:cxn ang="0">
                <a:pos x="206725" y="86254"/>
              </a:cxn>
              <a:cxn ang="0">
                <a:pos x="169138" y="123756"/>
              </a:cxn>
              <a:cxn ang="0">
                <a:pos x="169138" y="52503"/>
              </a:cxn>
              <a:cxn ang="0">
                <a:pos x="169138" y="63753"/>
              </a:cxn>
              <a:cxn ang="0">
                <a:pos x="146587" y="86254"/>
              </a:cxn>
              <a:cxn ang="0">
                <a:pos x="195449" y="86254"/>
              </a:cxn>
              <a:cxn ang="0">
                <a:pos x="33828" y="168758"/>
              </a:cxn>
              <a:cxn ang="0">
                <a:pos x="37586" y="146257"/>
              </a:cxn>
              <a:cxn ang="0">
                <a:pos x="37586" y="138757"/>
              </a:cxn>
              <a:cxn ang="0">
                <a:pos x="7517" y="146257"/>
              </a:cxn>
              <a:cxn ang="0">
                <a:pos x="0" y="105005"/>
              </a:cxn>
              <a:cxn ang="0">
                <a:pos x="18793" y="71254"/>
              </a:cxn>
              <a:cxn ang="0">
                <a:pos x="52621" y="52503"/>
              </a:cxn>
              <a:cxn ang="0">
                <a:pos x="82690" y="52503"/>
              </a:cxn>
              <a:cxn ang="0">
                <a:pos x="82690" y="52503"/>
              </a:cxn>
              <a:cxn ang="0">
                <a:pos x="240552" y="7500"/>
              </a:cxn>
              <a:cxn ang="0">
                <a:pos x="248070" y="15001"/>
              </a:cxn>
              <a:cxn ang="0">
                <a:pos x="248070" y="101255"/>
              </a:cxn>
              <a:cxn ang="0">
                <a:pos x="206725" y="176259"/>
              </a:cxn>
              <a:cxn ang="0">
                <a:pos x="206725" y="206260"/>
              </a:cxn>
              <a:cxn ang="0">
                <a:pos x="187932" y="240012"/>
              </a:cxn>
              <a:cxn ang="0">
                <a:pos x="112759" y="251263"/>
              </a:cxn>
              <a:cxn ang="0">
                <a:pos x="109000" y="232512"/>
              </a:cxn>
              <a:cxn ang="0">
                <a:pos x="120276" y="217511"/>
              </a:cxn>
              <a:cxn ang="0">
                <a:pos x="90207" y="221261"/>
              </a:cxn>
              <a:cxn ang="0">
                <a:pos x="82690" y="217511"/>
              </a:cxn>
              <a:cxn ang="0">
                <a:pos x="33828" y="168758"/>
              </a:cxn>
              <a:cxn ang="0">
                <a:pos x="56379" y="146257"/>
              </a:cxn>
              <a:cxn ang="0">
                <a:pos x="93966" y="202510"/>
              </a:cxn>
              <a:cxn ang="0">
                <a:pos x="127794" y="198760"/>
              </a:cxn>
              <a:cxn ang="0">
                <a:pos x="142828" y="206260"/>
              </a:cxn>
              <a:cxn ang="0">
                <a:pos x="131552" y="236262"/>
              </a:cxn>
              <a:cxn ang="0">
                <a:pos x="172897" y="225011"/>
              </a:cxn>
              <a:cxn ang="0">
                <a:pos x="187932" y="202510"/>
              </a:cxn>
              <a:cxn ang="0">
                <a:pos x="187932" y="165008"/>
              </a:cxn>
              <a:cxn ang="0">
                <a:pos x="191690" y="161258"/>
              </a:cxn>
              <a:cxn ang="0">
                <a:pos x="229277" y="93755"/>
              </a:cxn>
              <a:cxn ang="0">
                <a:pos x="161621" y="26251"/>
              </a:cxn>
              <a:cxn ang="0">
                <a:pos x="93966" y="67503"/>
              </a:cxn>
              <a:cxn ang="0">
                <a:pos x="90207" y="71254"/>
              </a:cxn>
              <a:cxn ang="0">
                <a:pos x="56379" y="71254"/>
              </a:cxn>
              <a:cxn ang="0">
                <a:pos x="33828" y="82504"/>
              </a:cxn>
              <a:cxn ang="0">
                <a:pos x="22552" y="123756"/>
              </a:cxn>
              <a:cxn ang="0">
                <a:pos x="48862" y="116256"/>
              </a:cxn>
              <a:cxn ang="0">
                <a:pos x="60138" y="127506"/>
              </a:cxn>
              <a:cxn ang="0">
                <a:pos x="60138" y="225011"/>
              </a:cxn>
              <a:cxn ang="0">
                <a:pos x="67655" y="225011"/>
              </a:cxn>
              <a:cxn ang="0">
                <a:pos x="52621" y="247512"/>
              </a:cxn>
              <a:cxn ang="0">
                <a:pos x="45104" y="240012"/>
              </a:cxn>
              <a:cxn ang="0">
                <a:pos x="41345" y="206260"/>
              </a:cxn>
              <a:cxn ang="0">
                <a:pos x="48862" y="206260"/>
              </a:cxn>
              <a:cxn ang="0">
                <a:pos x="18793" y="247512"/>
              </a:cxn>
              <a:cxn ang="0">
                <a:pos x="7517" y="240012"/>
              </a:cxn>
            </a:cxnLst>
            <a:pathLst>
              <a:path w="68" h="69">
                <a:moveTo>
                  <a:pt x="6" y="50"/>
                </a:moveTo>
                <a:cubicBezTo>
                  <a:pt x="7" y="50"/>
                  <a:pt x="8" y="50"/>
                  <a:pt x="9" y="50"/>
                </a:cubicBezTo>
                <a:cubicBezTo>
                  <a:pt x="9" y="51"/>
                  <a:pt x="9" y="52"/>
                  <a:pt x="9" y="53"/>
                </a:cubicBezTo>
                <a:cubicBezTo>
                  <a:pt x="5" y="56"/>
                  <a:pt x="5" y="56"/>
                  <a:pt x="5" y="56"/>
                </a:cubicBezTo>
                <a:cubicBezTo>
                  <a:pt x="4" y="57"/>
                  <a:pt x="3" y="57"/>
                  <a:pt x="2" y="56"/>
                </a:cubicBezTo>
                <a:cubicBezTo>
                  <a:pt x="2" y="56"/>
                  <a:pt x="2" y="55"/>
                  <a:pt x="2" y="54"/>
                </a:cubicBezTo>
                <a:cubicBezTo>
                  <a:pt x="6" y="50"/>
                  <a:pt x="6" y="50"/>
                  <a:pt x="6" y="50"/>
                </a:cubicBezTo>
                <a:close/>
                <a:moveTo>
                  <a:pt x="55" y="23"/>
                </a:moveTo>
                <a:cubicBezTo>
                  <a:pt x="55" y="23"/>
                  <a:pt x="55" y="23"/>
                  <a:pt x="55" y="23"/>
                </a:cubicBezTo>
                <a:cubicBezTo>
                  <a:pt x="55" y="29"/>
                  <a:pt x="51" y="33"/>
                  <a:pt x="45" y="33"/>
                </a:cubicBezTo>
                <a:cubicBezTo>
                  <a:pt x="40" y="33"/>
                  <a:pt x="35" y="29"/>
                  <a:pt x="35" y="23"/>
                </a:cubicBezTo>
                <a:cubicBezTo>
                  <a:pt x="35" y="18"/>
                  <a:pt x="40" y="14"/>
                  <a:pt x="45" y="14"/>
                </a:cubicBezTo>
                <a:cubicBezTo>
                  <a:pt x="51" y="14"/>
                  <a:pt x="55" y="18"/>
                  <a:pt x="55" y="23"/>
                </a:cubicBezTo>
                <a:close/>
                <a:moveTo>
                  <a:pt x="45" y="17"/>
                </a:moveTo>
                <a:cubicBezTo>
                  <a:pt x="45" y="17"/>
                  <a:pt x="45" y="17"/>
                  <a:pt x="45" y="17"/>
                </a:cubicBezTo>
                <a:cubicBezTo>
                  <a:pt x="42" y="17"/>
                  <a:pt x="39" y="20"/>
                  <a:pt x="39" y="23"/>
                </a:cubicBezTo>
                <a:cubicBezTo>
                  <a:pt x="39" y="27"/>
                  <a:pt x="42" y="30"/>
                  <a:pt x="45" y="30"/>
                </a:cubicBezTo>
                <a:cubicBezTo>
                  <a:pt x="49" y="30"/>
                  <a:pt x="52" y="27"/>
                  <a:pt x="52" y="23"/>
                </a:cubicBezTo>
                <a:cubicBezTo>
                  <a:pt x="52" y="20"/>
                  <a:pt x="49" y="17"/>
                  <a:pt x="45" y="17"/>
                </a:cubicBezTo>
                <a:close/>
                <a:moveTo>
                  <a:pt x="9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3"/>
                  <a:pt x="10" y="41"/>
                  <a:pt x="10" y="39"/>
                </a:cubicBezTo>
                <a:cubicBezTo>
                  <a:pt x="10" y="38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8" y="37"/>
                  <a:pt x="7" y="38"/>
                  <a:pt x="6" y="39"/>
                </a:cubicBezTo>
                <a:cubicBezTo>
                  <a:pt x="5" y="40"/>
                  <a:pt x="3" y="40"/>
                  <a:pt x="2" y="39"/>
                </a:cubicBezTo>
                <a:cubicBezTo>
                  <a:pt x="2" y="39"/>
                  <a:pt x="2" y="39"/>
                  <a:pt x="2" y="38"/>
                </a:cubicBezTo>
                <a:cubicBezTo>
                  <a:pt x="0" y="35"/>
                  <a:pt x="0" y="31"/>
                  <a:pt x="0" y="28"/>
                </a:cubicBezTo>
                <a:cubicBezTo>
                  <a:pt x="1" y="25"/>
                  <a:pt x="2" y="21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8" y="16"/>
                  <a:pt x="11" y="15"/>
                  <a:pt x="14" y="14"/>
                </a:cubicBezTo>
                <a:cubicBezTo>
                  <a:pt x="16" y="13"/>
                  <a:pt x="19" y="13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8" y="8"/>
                  <a:pt x="35" y="4"/>
                  <a:pt x="42" y="2"/>
                </a:cubicBezTo>
                <a:cubicBezTo>
                  <a:pt x="49" y="0"/>
                  <a:pt x="57" y="0"/>
                  <a:pt x="64" y="2"/>
                </a:cubicBezTo>
                <a:cubicBezTo>
                  <a:pt x="65" y="3"/>
                  <a:pt x="66" y="3"/>
                  <a:pt x="66" y="4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4"/>
                  <a:pt x="66" y="4"/>
                  <a:pt x="66" y="4"/>
                </a:cubicBezTo>
                <a:cubicBezTo>
                  <a:pt x="68" y="12"/>
                  <a:pt x="68" y="19"/>
                  <a:pt x="66" y="27"/>
                </a:cubicBezTo>
                <a:cubicBezTo>
                  <a:pt x="64" y="34"/>
                  <a:pt x="61" y="41"/>
                  <a:pt x="55" y="46"/>
                </a:cubicBezTo>
                <a:cubicBezTo>
                  <a:pt x="55" y="47"/>
                  <a:pt x="55" y="47"/>
                  <a:pt x="55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5" y="49"/>
                  <a:pt x="55" y="52"/>
                  <a:pt x="55" y="55"/>
                </a:cubicBezTo>
                <a:cubicBezTo>
                  <a:pt x="54" y="58"/>
                  <a:pt x="52" y="61"/>
                  <a:pt x="50" y="63"/>
                </a:cubicBezTo>
                <a:cubicBezTo>
                  <a:pt x="50" y="64"/>
                  <a:pt x="50" y="64"/>
                  <a:pt x="50" y="64"/>
                </a:cubicBezTo>
                <a:cubicBezTo>
                  <a:pt x="47" y="66"/>
                  <a:pt x="44" y="68"/>
                  <a:pt x="41" y="68"/>
                </a:cubicBezTo>
                <a:cubicBezTo>
                  <a:pt x="37" y="69"/>
                  <a:pt x="33" y="68"/>
                  <a:pt x="30" y="67"/>
                </a:cubicBezTo>
                <a:cubicBezTo>
                  <a:pt x="29" y="66"/>
                  <a:pt x="28" y="64"/>
                  <a:pt x="29" y="63"/>
                </a:cubicBezTo>
                <a:cubicBezTo>
                  <a:pt x="29" y="63"/>
                  <a:pt x="29" y="63"/>
                  <a:pt x="29" y="62"/>
                </a:cubicBezTo>
                <a:cubicBezTo>
                  <a:pt x="30" y="61"/>
                  <a:pt x="31" y="60"/>
                  <a:pt x="32" y="59"/>
                </a:cubicBezTo>
                <a:cubicBezTo>
                  <a:pt x="32" y="58"/>
                  <a:pt x="32" y="58"/>
                  <a:pt x="32" y="58"/>
                </a:cubicBezTo>
                <a:cubicBezTo>
                  <a:pt x="31" y="59"/>
                  <a:pt x="30" y="59"/>
                  <a:pt x="30" y="59"/>
                </a:cubicBezTo>
                <a:cubicBezTo>
                  <a:pt x="28" y="59"/>
                  <a:pt x="26" y="59"/>
                  <a:pt x="24" y="59"/>
                </a:cubicBezTo>
                <a:cubicBezTo>
                  <a:pt x="23" y="59"/>
                  <a:pt x="22" y="59"/>
                  <a:pt x="22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6"/>
                  <a:pt x="9" y="46"/>
                  <a:pt x="9" y="45"/>
                </a:cubicBezTo>
                <a:close/>
                <a:moveTo>
                  <a:pt x="15" y="39"/>
                </a:moveTo>
                <a:cubicBezTo>
                  <a:pt x="15" y="39"/>
                  <a:pt x="15" y="39"/>
                  <a:pt x="15" y="39"/>
                </a:cubicBezTo>
                <a:cubicBezTo>
                  <a:pt x="15" y="41"/>
                  <a:pt x="15" y="42"/>
                  <a:pt x="15" y="44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8" y="54"/>
                  <a:pt x="29" y="54"/>
                </a:cubicBezTo>
                <a:cubicBezTo>
                  <a:pt x="31" y="53"/>
                  <a:pt x="33" y="53"/>
                  <a:pt x="34" y="53"/>
                </a:cubicBezTo>
                <a:cubicBezTo>
                  <a:pt x="35" y="52"/>
                  <a:pt x="35" y="52"/>
                  <a:pt x="35" y="52"/>
                </a:cubicBezTo>
                <a:cubicBezTo>
                  <a:pt x="37" y="52"/>
                  <a:pt x="38" y="54"/>
                  <a:pt x="38" y="55"/>
                </a:cubicBezTo>
                <a:cubicBezTo>
                  <a:pt x="38" y="57"/>
                  <a:pt x="37" y="59"/>
                  <a:pt x="36" y="61"/>
                </a:cubicBezTo>
                <a:cubicBezTo>
                  <a:pt x="36" y="62"/>
                  <a:pt x="36" y="62"/>
                  <a:pt x="35" y="63"/>
                </a:cubicBezTo>
                <a:cubicBezTo>
                  <a:pt x="37" y="63"/>
                  <a:pt x="38" y="63"/>
                  <a:pt x="40" y="63"/>
                </a:cubicBezTo>
                <a:cubicBezTo>
                  <a:pt x="42" y="63"/>
                  <a:pt x="44" y="62"/>
                  <a:pt x="46" y="60"/>
                </a:cubicBezTo>
                <a:cubicBezTo>
                  <a:pt x="46" y="60"/>
                  <a:pt x="46" y="60"/>
                  <a:pt x="46" y="60"/>
                </a:cubicBezTo>
                <a:cubicBezTo>
                  <a:pt x="48" y="58"/>
                  <a:pt x="49" y="56"/>
                  <a:pt x="50" y="54"/>
                </a:cubicBezTo>
                <a:cubicBezTo>
                  <a:pt x="50" y="52"/>
                  <a:pt x="50" y="49"/>
                  <a:pt x="49" y="47"/>
                </a:cubicBezTo>
                <a:cubicBezTo>
                  <a:pt x="49" y="46"/>
                  <a:pt x="49" y="45"/>
                  <a:pt x="50" y="44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6" y="38"/>
                  <a:pt x="60" y="32"/>
                  <a:pt x="61" y="25"/>
                </a:cubicBezTo>
                <a:cubicBezTo>
                  <a:pt x="63" y="19"/>
                  <a:pt x="63" y="13"/>
                  <a:pt x="62" y="7"/>
                </a:cubicBezTo>
                <a:cubicBezTo>
                  <a:pt x="56" y="6"/>
                  <a:pt x="49" y="6"/>
                  <a:pt x="43" y="7"/>
                </a:cubicBezTo>
                <a:cubicBezTo>
                  <a:pt x="37" y="9"/>
                  <a:pt x="31" y="12"/>
                  <a:pt x="26" y="17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20"/>
                  <a:pt x="23" y="20"/>
                  <a:pt x="22" y="20"/>
                </a:cubicBezTo>
                <a:cubicBezTo>
                  <a:pt x="19" y="19"/>
                  <a:pt x="17" y="19"/>
                  <a:pt x="15" y="19"/>
                </a:cubicBezTo>
                <a:cubicBezTo>
                  <a:pt x="13" y="19"/>
                  <a:pt x="11" y="21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7" y="24"/>
                  <a:pt x="6" y="26"/>
                  <a:pt x="5" y="29"/>
                </a:cubicBezTo>
                <a:cubicBezTo>
                  <a:pt x="5" y="30"/>
                  <a:pt x="5" y="32"/>
                  <a:pt x="6" y="33"/>
                </a:cubicBezTo>
                <a:cubicBezTo>
                  <a:pt x="6" y="33"/>
                  <a:pt x="7" y="32"/>
                  <a:pt x="8" y="32"/>
                </a:cubicBezTo>
                <a:cubicBezTo>
                  <a:pt x="9" y="31"/>
                  <a:pt x="11" y="31"/>
                  <a:pt x="13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6" y="31"/>
                  <a:pt x="16" y="33"/>
                  <a:pt x="16" y="34"/>
                </a:cubicBezTo>
                <a:cubicBezTo>
                  <a:pt x="16" y="36"/>
                  <a:pt x="15" y="38"/>
                  <a:pt x="15" y="39"/>
                </a:cubicBezTo>
                <a:close/>
                <a:moveTo>
                  <a:pt x="16" y="60"/>
                </a:moveTo>
                <a:cubicBezTo>
                  <a:pt x="16" y="60"/>
                  <a:pt x="16" y="60"/>
                  <a:pt x="16" y="60"/>
                </a:cubicBezTo>
                <a:cubicBezTo>
                  <a:pt x="17" y="59"/>
                  <a:pt x="18" y="59"/>
                  <a:pt x="18" y="60"/>
                </a:cubicBezTo>
                <a:cubicBezTo>
                  <a:pt x="19" y="61"/>
                  <a:pt x="19" y="62"/>
                  <a:pt x="18" y="62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7"/>
                  <a:pt x="13" y="67"/>
                  <a:pt x="12" y="66"/>
                </a:cubicBezTo>
                <a:cubicBezTo>
                  <a:pt x="11" y="65"/>
                  <a:pt x="11" y="64"/>
                  <a:pt x="12" y="64"/>
                </a:cubicBezTo>
                <a:cubicBezTo>
                  <a:pt x="16" y="60"/>
                  <a:pt x="16" y="60"/>
                  <a:pt x="16" y="60"/>
                </a:cubicBezTo>
                <a:close/>
                <a:moveTo>
                  <a:pt x="11" y="55"/>
                </a:moveTo>
                <a:cubicBezTo>
                  <a:pt x="11" y="55"/>
                  <a:pt x="11" y="55"/>
                  <a:pt x="11" y="55"/>
                </a:cubicBezTo>
                <a:cubicBezTo>
                  <a:pt x="12" y="55"/>
                  <a:pt x="13" y="55"/>
                  <a:pt x="13" y="55"/>
                </a:cubicBezTo>
                <a:cubicBezTo>
                  <a:pt x="14" y="56"/>
                  <a:pt x="14" y="57"/>
                  <a:pt x="13" y="57"/>
                </a:cubicBezTo>
                <a:cubicBezTo>
                  <a:pt x="5" y="66"/>
                  <a:pt x="5" y="66"/>
                  <a:pt x="5" y="66"/>
                </a:cubicBezTo>
                <a:cubicBezTo>
                  <a:pt x="4" y="67"/>
                  <a:pt x="3" y="67"/>
                  <a:pt x="2" y="66"/>
                </a:cubicBezTo>
                <a:cubicBezTo>
                  <a:pt x="2" y="66"/>
                  <a:pt x="2" y="65"/>
                  <a:pt x="2" y="64"/>
                </a:cubicBezTo>
                <a:cubicBezTo>
                  <a:pt x="11" y="55"/>
                  <a:pt x="11" y="55"/>
                  <a:pt x="11" y="5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2" name="Freeform 78"/>
          <p:cNvSpPr>
            <a:spLocks noEditPoints="1"/>
          </p:cNvSpPr>
          <p:nvPr/>
        </p:nvSpPr>
        <p:spPr>
          <a:xfrm>
            <a:off x="5119688" y="3484563"/>
            <a:ext cx="317500" cy="344487"/>
          </a:xfrm>
          <a:custGeom>
            <a:avLst/>
            <a:gdLst/>
            <a:ahLst/>
            <a:cxnLst>
              <a:cxn ang="0">
                <a:pos x="70971" y="108588"/>
              </a:cxn>
              <a:cxn ang="0">
                <a:pos x="138206" y="11233"/>
              </a:cxn>
              <a:cxn ang="0">
                <a:pos x="190500" y="29955"/>
              </a:cxn>
              <a:cxn ang="0">
                <a:pos x="306294" y="108588"/>
              </a:cxn>
              <a:cxn ang="0">
                <a:pos x="317500" y="333254"/>
              </a:cxn>
              <a:cxn ang="0">
                <a:pos x="14941" y="344487"/>
              </a:cxn>
              <a:cxn ang="0">
                <a:pos x="0" y="119822"/>
              </a:cxn>
              <a:cxn ang="0">
                <a:pos x="149412" y="41189"/>
              </a:cxn>
              <a:cxn ang="0">
                <a:pos x="160618" y="44933"/>
              </a:cxn>
              <a:cxn ang="0">
                <a:pos x="171824" y="41189"/>
              </a:cxn>
              <a:cxn ang="0">
                <a:pos x="171824" y="41189"/>
              </a:cxn>
              <a:cxn ang="0">
                <a:pos x="171824" y="18722"/>
              </a:cxn>
              <a:cxn ang="0">
                <a:pos x="145676" y="29955"/>
              </a:cxn>
              <a:cxn ang="0">
                <a:pos x="145676" y="56166"/>
              </a:cxn>
              <a:cxn ang="0">
                <a:pos x="175559" y="56166"/>
              </a:cxn>
              <a:cxn ang="0">
                <a:pos x="179294" y="262110"/>
              </a:cxn>
              <a:cxn ang="0">
                <a:pos x="190500" y="265854"/>
              </a:cxn>
              <a:cxn ang="0">
                <a:pos x="201706" y="247132"/>
              </a:cxn>
              <a:cxn ang="0">
                <a:pos x="183029" y="239643"/>
              </a:cxn>
              <a:cxn ang="0">
                <a:pos x="175559" y="247132"/>
              </a:cxn>
              <a:cxn ang="0">
                <a:pos x="246529" y="209688"/>
              </a:cxn>
              <a:cxn ang="0">
                <a:pos x="216647" y="243388"/>
              </a:cxn>
              <a:cxn ang="0">
                <a:pos x="194235" y="277087"/>
              </a:cxn>
              <a:cxn ang="0">
                <a:pos x="175559" y="277087"/>
              </a:cxn>
              <a:cxn ang="0">
                <a:pos x="145676" y="224665"/>
              </a:cxn>
              <a:cxn ang="0">
                <a:pos x="89647" y="262110"/>
              </a:cxn>
              <a:cxn ang="0">
                <a:pos x="70971" y="299554"/>
              </a:cxn>
              <a:cxn ang="0">
                <a:pos x="48559" y="295809"/>
              </a:cxn>
              <a:cxn ang="0">
                <a:pos x="56029" y="243388"/>
              </a:cxn>
              <a:cxn ang="0">
                <a:pos x="108324" y="205943"/>
              </a:cxn>
              <a:cxn ang="0">
                <a:pos x="127000" y="172244"/>
              </a:cxn>
              <a:cxn ang="0">
                <a:pos x="160618" y="205943"/>
              </a:cxn>
              <a:cxn ang="0">
                <a:pos x="179294" y="224665"/>
              </a:cxn>
              <a:cxn ang="0">
                <a:pos x="231588" y="190966"/>
              </a:cxn>
              <a:cxn ang="0">
                <a:pos x="283882" y="175988"/>
              </a:cxn>
              <a:cxn ang="0">
                <a:pos x="265206" y="209688"/>
              </a:cxn>
              <a:cxn ang="0">
                <a:pos x="179294" y="262110"/>
              </a:cxn>
              <a:cxn ang="0">
                <a:pos x="175559" y="243388"/>
              </a:cxn>
              <a:cxn ang="0">
                <a:pos x="175559" y="243388"/>
              </a:cxn>
              <a:cxn ang="0">
                <a:pos x="127000" y="209688"/>
              </a:cxn>
              <a:cxn ang="0">
                <a:pos x="149412" y="194710"/>
              </a:cxn>
              <a:cxn ang="0">
                <a:pos x="123265" y="190966"/>
              </a:cxn>
              <a:cxn ang="0">
                <a:pos x="48559" y="273343"/>
              </a:cxn>
              <a:cxn ang="0">
                <a:pos x="67235" y="284576"/>
              </a:cxn>
              <a:cxn ang="0">
                <a:pos x="74706" y="265854"/>
              </a:cxn>
              <a:cxn ang="0">
                <a:pos x="59765" y="258365"/>
              </a:cxn>
              <a:cxn ang="0">
                <a:pos x="242794" y="187221"/>
              </a:cxn>
              <a:cxn ang="0">
                <a:pos x="268941" y="190966"/>
              </a:cxn>
              <a:cxn ang="0">
                <a:pos x="254000" y="168499"/>
              </a:cxn>
              <a:cxn ang="0">
                <a:pos x="242794" y="187221"/>
              </a:cxn>
              <a:cxn ang="0">
                <a:pos x="26147" y="131055"/>
              </a:cxn>
              <a:cxn ang="0">
                <a:pos x="295088" y="131055"/>
              </a:cxn>
            </a:cxnLst>
            <a:pathLst>
              <a:path w="85" h="92">
                <a:moveTo>
                  <a:pt x="4" y="29"/>
                </a:moveTo>
                <a:cubicBezTo>
                  <a:pt x="4" y="29"/>
                  <a:pt x="4" y="29"/>
                  <a:pt x="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1"/>
                  <a:pt x="35" y="10"/>
                  <a:pt x="35" y="8"/>
                </a:cubicBezTo>
                <a:cubicBezTo>
                  <a:pt x="35" y="6"/>
                  <a:pt x="36" y="4"/>
                  <a:pt x="37" y="3"/>
                </a:cubicBezTo>
                <a:cubicBezTo>
                  <a:pt x="39" y="1"/>
                  <a:pt x="41" y="0"/>
                  <a:pt x="43" y="0"/>
                </a:cubicBezTo>
                <a:cubicBezTo>
                  <a:pt x="45" y="0"/>
                  <a:pt x="47" y="1"/>
                  <a:pt x="48" y="3"/>
                </a:cubicBezTo>
                <a:cubicBezTo>
                  <a:pt x="50" y="4"/>
                  <a:pt x="51" y="6"/>
                  <a:pt x="51" y="8"/>
                </a:cubicBezTo>
                <a:cubicBezTo>
                  <a:pt x="51" y="10"/>
                  <a:pt x="50" y="11"/>
                  <a:pt x="50" y="12"/>
                </a:cubicBezTo>
                <a:cubicBezTo>
                  <a:pt x="66" y="29"/>
                  <a:pt x="66" y="29"/>
                  <a:pt x="66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29"/>
                  <a:pt x="85" y="30"/>
                  <a:pt x="85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91"/>
                  <a:pt x="84" y="92"/>
                  <a:pt x="82" y="92"/>
                </a:cubicBezTo>
                <a:cubicBezTo>
                  <a:pt x="82" y="92"/>
                  <a:pt x="82" y="92"/>
                  <a:pt x="82" y="92"/>
                </a:cubicBezTo>
                <a:cubicBezTo>
                  <a:pt x="4" y="92"/>
                  <a:pt x="4" y="92"/>
                  <a:pt x="4" y="92"/>
                </a:cubicBezTo>
                <a:cubicBezTo>
                  <a:pt x="2" y="92"/>
                  <a:pt x="0" y="91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2" y="29"/>
                  <a:pt x="4" y="29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1" y="12"/>
                  <a:pt x="42" y="12"/>
                  <a:pt x="43" y="12"/>
                </a:cubicBezTo>
                <a:cubicBezTo>
                  <a:pt x="44" y="12"/>
                  <a:pt x="45" y="12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9"/>
                  <a:pt x="47" y="8"/>
                </a:cubicBezTo>
                <a:cubicBezTo>
                  <a:pt x="47" y="7"/>
                  <a:pt x="46" y="6"/>
                  <a:pt x="46" y="5"/>
                </a:cubicBezTo>
                <a:cubicBezTo>
                  <a:pt x="45" y="5"/>
                  <a:pt x="44" y="4"/>
                  <a:pt x="43" y="4"/>
                </a:cubicBezTo>
                <a:cubicBezTo>
                  <a:pt x="42" y="4"/>
                  <a:pt x="41" y="5"/>
                  <a:pt x="40" y="5"/>
                </a:cubicBezTo>
                <a:cubicBezTo>
                  <a:pt x="39" y="6"/>
                  <a:pt x="39" y="7"/>
                  <a:pt x="39" y="8"/>
                </a:cubicBezTo>
                <a:cubicBezTo>
                  <a:pt x="39" y="9"/>
                  <a:pt x="39" y="10"/>
                  <a:pt x="40" y="11"/>
                </a:cubicBezTo>
                <a:close/>
                <a:moveTo>
                  <a:pt x="39" y="15"/>
                </a:moveTo>
                <a:cubicBezTo>
                  <a:pt x="39" y="15"/>
                  <a:pt x="39" y="15"/>
                  <a:pt x="39" y="15"/>
                </a:cubicBezTo>
                <a:cubicBezTo>
                  <a:pt x="25" y="29"/>
                  <a:pt x="25" y="29"/>
                  <a:pt x="25" y="29"/>
                </a:cubicBezTo>
                <a:cubicBezTo>
                  <a:pt x="61" y="29"/>
                  <a:pt x="61" y="29"/>
                  <a:pt x="61" y="29"/>
                </a:cubicBezTo>
                <a:cubicBezTo>
                  <a:pt x="47" y="15"/>
                  <a:pt x="47" y="15"/>
                  <a:pt x="47" y="15"/>
                </a:cubicBezTo>
                <a:cubicBezTo>
                  <a:pt x="46" y="16"/>
                  <a:pt x="44" y="16"/>
                  <a:pt x="43" y="16"/>
                </a:cubicBezTo>
                <a:cubicBezTo>
                  <a:pt x="41" y="16"/>
                  <a:pt x="40" y="16"/>
                  <a:pt x="39" y="15"/>
                </a:cubicBezTo>
                <a:close/>
                <a:moveTo>
                  <a:pt x="48" y="70"/>
                </a:moveTo>
                <a:cubicBezTo>
                  <a:pt x="48" y="70"/>
                  <a:pt x="48" y="70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1"/>
                  <a:pt x="50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2" y="70"/>
                  <a:pt x="53" y="70"/>
                  <a:pt x="53" y="69"/>
                </a:cubicBezTo>
                <a:cubicBezTo>
                  <a:pt x="54" y="68"/>
                  <a:pt x="54" y="67"/>
                  <a:pt x="54" y="66"/>
                </a:cubicBezTo>
                <a:cubicBezTo>
                  <a:pt x="54" y="65"/>
                  <a:pt x="53" y="65"/>
                  <a:pt x="52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1" y="64"/>
                  <a:pt x="50" y="63"/>
                  <a:pt x="49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64"/>
                  <a:pt x="48" y="64"/>
                  <a:pt x="47" y="65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7"/>
                  <a:pt x="47" y="68"/>
                </a:cubicBezTo>
                <a:cubicBezTo>
                  <a:pt x="47" y="69"/>
                  <a:pt x="48" y="70"/>
                  <a:pt x="48" y="70"/>
                </a:cubicBezTo>
                <a:close/>
                <a:moveTo>
                  <a:pt x="66" y="56"/>
                </a:moveTo>
                <a:cubicBezTo>
                  <a:pt x="66" y="56"/>
                  <a:pt x="66" y="56"/>
                  <a:pt x="66" y="56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58" y="67"/>
                  <a:pt x="58" y="69"/>
                  <a:pt x="57" y="71"/>
                </a:cubicBezTo>
                <a:cubicBezTo>
                  <a:pt x="56" y="73"/>
                  <a:pt x="54" y="74"/>
                  <a:pt x="52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50" y="75"/>
                  <a:pt x="48" y="75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5" y="73"/>
                  <a:pt x="44" y="71"/>
                  <a:pt x="43" y="69"/>
                </a:cubicBezTo>
                <a:cubicBezTo>
                  <a:pt x="43" y="68"/>
                  <a:pt x="43" y="66"/>
                  <a:pt x="43" y="65"/>
                </a:cubicBezTo>
                <a:cubicBezTo>
                  <a:pt x="39" y="60"/>
                  <a:pt x="39" y="60"/>
                  <a:pt x="39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1"/>
                  <a:pt x="35" y="61"/>
                  <a:pt x="34" y="6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2"/>
                  <a:pt x="24" y="74"/>
                  <a:pt x="23" y="76"/>
                </a:cubicBezTo>
                <a:cubicBezTo>
                  <a:pt x="22" y="78"/>
                  <a:pt x="21" y="79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17" y="80"/>
                  <a:pt x="15" y="80"/>
                  <a:pt x="13" y="79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8"/>
                  <a:pt x="10" y="76"/>
                  <a:pt x="10" y="74"/>
                </a:cubicBezTo>
                <a:cubicBezTo>
                  <a:pt x="9" y="72"/>
                  <a:pt x="9" y="70"/>
                  <a:pt x="10" y="69"/>
                </a:cubicBezTo>
                <a:cubicBezTo>
                  <a:pt x="11" y="67"/>
                  <a:pt x="13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8" y="65"/>
                  <a:pt x="19" y="6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53"/>
                  <a:pt x="29" y="51"/>
                  <a:pt x="30" y="49"/>
                </a:cubicBezTo>
                <a:cubicBezTo>
                  <a:pt x="31" y="47"/>
                  <a:pt x="32" y="46"/>
                  <a:pt x="34" y="46"/>
                </a:cubicBezTo>
                <a:cubicBezTo>
                  <a:pt x="36" y="45"/>
                  <a:pt x="38" y="45"/>
                  <a:pt x="40" y="47"/>
                </a:cubicBezTo>
                <a:cubicBezTo>
                  <a:pt x="42" y="47"/>
                  <a:pt x="43" y="49"/>
                  <a:pt x="43" y="51"/>
                </a:cubicBezTo>
                <a:cubicBezTo>
                  <a:pt x="44" y="52"/>
                  <a:pt x="44" y="54"/>
                  <a:pt x="43" y="55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50" y="60"/>
                  <a:pt x="51" y="60"/>
                  <a:pt x="53" y="60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47"/>
                  <a:pt x="63" y="43"/>
                  <a:pt x="67" y="41"/>
                </a:cubicBezTo>
                <a:cubicBezTo>
                  <a:pt x="71" y="40"/>
                  <a:pt x="75" y="43"/>
                  <a:pt x="76" y="47"/>
                </a:cubicBezTo>
                <a:cubicBezTo>
                  <a:pt x="77" y="49"/>
                  <a:pt x="76" y="51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4" y="54"/>
                  <a:pt x="73" y="55"/>
                  <a:pt x="71" y="56"/>
                </a:cubicBezTo>
                <a:cubicBezTo>
                  <a:pt x="69" y="56"/>
                  <a:pt x="68" y="56"/>
                  <a:pt x="66" y="56"/>
                </a:cubicBezTo>
                <a:close/>
                <a:moveTo>
                  <a:pt x="48" y="70"/>
                </a:moveTo>
                <a:cubicBezTo>
                  <a:pt x="48" y="70"/>
                  <a:pt x="48" y="70"/>
                  <a:pt x="4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8" y="70"/>
                  <a:pt x="48" y="70"/>
                  <a:pt x="48" y="70"/>
                </a:cubicBezTo>
                <a:close/>
                <a:moveTo>
                  <a:pt x="47" y="65"/>
                </a:move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lose/>
                <a:moveTo>
                  <a:pt x="33" y="54"/>
                </a:moveTo>
                <a:cubicBezTo>
                  <a:pt x="33" y="54"/>
                  <a:pt x="33" y="54"/>
                  <a:pt x="33" y="54"/>
                </a:cubicBezTo>
                <a:cubicBezTo>
                  <a:pt x="33" y="55"/>
                  <a:pt x="34" y="56"/>
                  <a:pt x="34" y="56"/>
                </a:cubicBezTo>
                <a:cubicBezTo>
                  <a:pt x="35" y="57"/>
                  <a:pt x="36" y="57"/>
                  <a:pt x="37" y="56"/>
                </a:cubicBezTo>
                <a:cubicBezTo>
                  <a:pt x="38" y="56"/>
                  <a:pt x="39" y="56"/>
                  <a:pt x="39" y="55"/>
                </a:cubicBezTo>
                <a:cubicBezTo>
                  <a:pt x="40" y="54"/>
                  <a:pt x="40" y="53"/>
                  <a:pt x="40" y="52"/>
                </a:cubicBezTo>
                <a:cubicBezTo>
                  <a:pt x="39" y="51"/>
                  <a:pt x="39" y="50"/>
                  <a:pt x="38" y="50"/>
                </a:cubicBezTo>
                <a:cubicBezTo>
                  <a:pt x="37" y="49"/>
                  <a:pt x="36" y="49"/>
                  <a:pt x="35" y="50"/>
                </a:cubicBezTo>
                <a:cubicBezTo>
                  <a:pt x="34" y="50"/>
                  <a:pt x="34" y="50"/>
                  <a:pt x="33" y="51"/>
                </a:cubicBezTo>
                <a:cubicBezTo>
                  <a:pt x="33" y="52"/>
                  <a:pt x="32" y="53"/>
                  <a:pt x="33" y="54"/>
                </a:cubicBezTo>
                <a:close/>
                <a:moveTo>
                  <a:pt x="13" y="73"/>
                </a:moveTo>
                <a:cubicBezTo>
                  <a:pt x="13" y="73"/>
                  <a:pt x="13" y="73"/>
                  <a:pt x="13" y="73"/>
                </a:cubicBezTo>
                <a:cubicBezTo>
                  <a:pt x="14" y="74"/>
                  <a:pt x="14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6" y="76"/>
                  <a:pt x="17" y="76"/>
                  <a:pt x="18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9" y="76"/>
                  <a:pt x="19" y="75"/>
                  <a:pt x="20" y="74"/>
                </a:cubicBezTo>
                <a:cubicBezTo>
                  <a:pt x="20" y="73"/>
                  <a:pt x="20" y="72"/>
                  <a:pt x="20" y="71"/>
                </a:cubicBezTo>
                <a:cubicBezTo>
                  <a:pt x="20" y="71"/>
                  <a:pt x="19" y="70"/>
                  <a:pt x="19" y="69"/>
                </a:cubicBezTo>
                <a:cubicBezTo>
                  <a:pt x="18" y="69"/>
                  <a:pt x="17" y="69"/>
                  <a:pt x="1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5" y="69"/>
                  <a:pt x="14" y="70"/>
                  <a:pt x="14" y="71"/>
                </a:cubicBezTo>
                <a:cubicBezTo>
                  <a:pt x="13" y="71"/>
                  <a:pt x="13" y="72"/>
                  <a:pt x="13" y="73"/>
                </a:cubicBezTo>
                <a:close/>
                <a:moveTo>
                  <a:pt x="65" y="50"/>
                </a:moveTo>
                <a:cubicBezTo>
                  <a:pt x="65" y="50"/>
                  <a:pt x="65" y="50"/>
                  <a:pt x="65" y="50"/>
                </a:cubicBezTo>
                <a:cubicBezTo>
                  <a:pt x="66" y="52"/>
                  <a:pt x="68" y="53"/>
                  <a:pt x="70" y="52"/>
                </a:cubicBezTo>
                <a:cubicBezTo>
                  <a:pt x="71" y="52"/>
                  <a:pt x="71" y="51"/>
                  <a:pt x="72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72" y="50"/>
                  <a:pt x="72" y="49"/>
                  <a:pt x="72" y="48"/>
                </a:cubicBezTo>
                <a:cubicBezTo>
                  <a:pt x="72" y="46"/>
                  <a:pt x="70" y="45"/>
                  <a:pt x="68" y="45"/>
                </a:cubicBezTo>
                <a:cubicBezTo>
                  <a:pt x="66" y="46"/>
                  <a:pt x="65" y="48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lose/>
                <a:moveTo>
                  <a:pt x="79" y="35"/>
                </a:moveTo>
                <a:cubicBezTo>
                  <a:pt x="79" y="35"/>
                  <a:pt x="79" y="35"/>
                  <a:pt x="79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86"/>
                  <a:pt x="7" y="86"/>
                  <a:pt x="7" y="86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35"/>
                  <a:pt x="79" y="35"/>
                  <a:pt x="79" y="3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3" name="Freeform 79"/>
          <p:cNvSpPr>
            <a:spLocks noEditPoints="1"/>
          </p:cNvSpPr>
          <p:nvPr/>
        </p:nvSpPr>
        <p:spPr>
          <a:xfrm>
            <a:off x="4872038" y="4170363"/>
            <a:ext cx="187325" cy="184150"/>
          </a:xfrm>
          <a:custGeom>
            <a:avLst/>
            <a:gdLst/>
            <a:ahLst/>
            <a:cxnLst>
              <a:cxn ang="0">
                <a:pos x="7493" y="26307"/>
              </a:cxn>
              <a:cxn ang="0">
                <a:pos x="52451" y="18791"/>
              </a:cxn>
              <a:cxn ang="0">
                <a:pos x="56198" y="7516"/>
              </a:cxn>
              <a:cxn ang="0">
                <a:pos x="116142" y="0"/>
              </a:cxn>
              <a:cxn ang="0">
                <a:pos x="131128" y="7516"/>
              </a:cxn>
              <a:cxn ang="0">
                <a:pos x="134874" y="26307"/>
              </a:cxn>
              <a:cxn ang="0">
                <a:pos x="187325" y="33823"/>
              </a:cxn>
              <a:cxn ang="0">
                <a:pos x="187325" y="108987"/>
              </a:cxn>
              <a:cxn ang="0">
                <a:pos x="183579" y="176634"/>
              </a:cxn>
              <a:cxn ang="0">
                <a:pos x="176086" y="184150"/>
              </a:cxn>
              <a:cxn ang="0">
                <a:pos x="11240" y="184150"/>
              </a:cxn>
              <a:cxn ang="0">
                <a:pos x="3747" y="116503"/>
              </a:cxn>
              <a:cxn ang="0">
                <a:pos x="0" y="108987"/>
              </a:cxn>
              <a:cxn ang="0">
                <a:pos x="7493" y="26307"/>
              </a:cxn>
              <a:cxn ang="0">
                <a:pos x="59944" y="26307"/>
              </a:cxn>
              <a:cxn ang="0">
                <a:pos x="127381" y="18791"/>
              </a:cxn>
              <a:cxn ang="0">
                <a:pos x="123635" y="11274"/>
              </a:cxn>
              <a:cxn ang="0">
                <a:pos x="116142" y="11274"/>
              </a:cxn>
              <a:cxn ang="0">
                <a:pos x="63691" y="11274"/>
              </a:cxn>
              <a:cxn ang="0">
                <a:pos x="59944" y="18791"/>
              </a:cxn>
              <a:cxn ang="0">
                <a:pos x="78677" y="90196"/>
              </a:cxn>
              <a:cxn ang="0">
                <a:pos x="78677" y="90196"/>
              </a:cxn>
              <a:cxn ang="0">
                <a:pos x="108649" y="90196"/>
              </a:cxn>
              <a:cxn ang="0">
                <a:pos x="112395" y="93954"/>
              </a:cxn>
              <a:cxn ang="0">
                <a:pos x="172339" y="101470"/>
              </a:cxn>
              <a:cxn ang="0">
                <a:pos x="14986" y="41340"/>
              </a:cxn>
              <a:cxn ang="0">
                <a:pos x="71184" y="101470"/>
              </a:cxn>
              <a:cxn ang="0">
                <a:pos x="78677" y="90196"/>
              </a:cxn>
              <a:cxn ang="0">
                <a:pos x="112395" y="116503"/>
              </a:cxn>
              <a:cxn ang="0">
                <a:pos x="108649" y="131536"/>
              </a:cxn>
              <a:cxn ang="0">
                <a:pos x="93663" y="131536"/>
              </a:cxn>
              <a:cxn ang="0">
                <a:pos x="71184" y="124019"/>
              </a:cxn>
              <a:cxn ang="0">
                <a:pos x="71184" y="116503"/>
              </a:cxn>
              <a:cxn ang="0">
                <a:pos x="18733" y="169117"/>
              </a:cxn>
              <a:cxn ang="0">
                <a:pos x="168593" y="116503"/>
              </a:cxn>
              <a:cxn ang="0">
                <a:pos x="93663" y="97712"/>
              </a:cxn>
              <a:cxn ang="0">
                <a:pos x="82423" y="97712"/>
              </a:cxn>
              <a:cxn ang="0">
                <a:pos x="82423" y="120261"/>
              </a:cxn>
              <a:cxn ang="0">
                <a:pos x="104902" y="120261"/>
              </a:cxn>
              <a:cxn ang="0">
                <a:pos x="104902" y="97712"/>
              </a:cxn>
            </a:cxnLst>
            <a:pathLst>
              <a:path w="50" h="49">
                <a:moveTo>
                  <a:pt x="2" y="7"/>
                </a:moveTo>
                <a:cubicBezTo>
                  <a:pt x="2" y="7"/>
                  <a:pt x="2" y="7"/>
                  <a:pt x="2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4" y="3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1"/>
                  <a:pt x="17" y="0"/>
                  <a:pt x="1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5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36" y="3"/>
                  <a:pt x="36" y="4"/>
                  <a:pt x="36" y="5"/>
                </a:cubicBezTo>
                <a:cubicBezTo>
                  <a:pt x="36" y="7"/>
                  <a:pt x="36" y="7"/>
                  <a:pt x="36" y="7"/>
                </a:cubicBezTo>
                <a:cubicBezTo>
                  <a:pt x="48" y="7"/>
                  <a:pt x="48" y="7"/>
                  <a:pt x="48" y="7"/>
                </a:cubicBezTo>
                <a:cubicBezTo>
                  <a:pt x="49" y="7"/>
                  <a:pt x="50" y="8"/>
                  <a:pt x="5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0"/>
                  <a:pt x="49" y="31"/>
                  <a:pt x="49" y="31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8" y="49"/>
                  <a:pt x="47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3" y="49"/>
                  <a:pt x="3" y="49"/>
                  <a:pt x="3" y="49"/>
                </a:cubicBezTo>
                <a:cubicBezTo>
                  <a:pt x="2" y="49"/>
                  <a:pt x="1" y="48"/>
                  <a:pt x="1" y="47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1" y="7"/>
                  <a:pt x="2" y="7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3"/>
                  <a:pt x="32" y="3"/>
                  <a:pt x="31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4"/>
                  <a:pt x="16" y="5"/>
                  <a:pt x="16" y="5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1" y="24"/>
                </a:move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0" y="24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7"/>
                  <a:pt x="30" y="27"/>
                  <a:pt x="30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11"/>
                  <a:pt x="46" y="11"/>
                  <a:pt x="46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27"/>
                  <a:pt x="4" y="27"/>
                  <a:pt x="4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20" y="24"/>
                  <a:pt x="21" y="24"/>
                </a:cubicBezTo>
                <a:close/>
                <a:moveTo>
                  <a:pt x="30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4"/>
                  <a:pt x="30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0" y="35"/>
                  <a:pt x="19" y="34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1"/>
                  <a:pt x="19" y="31"/>
                  <a:pt x="19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45"/>
                  <a:pt x="5" y="45"/>
                  <a:pt x="5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31"/>
                  <a:pt x="45" y="31"/>
                  <a:pt x="45" y="31"/>
                </a:cubicBezTo>
                <a:cubicBezTo>
                  <a:pt x="30" y="31"/>
                  <a:pt x="30" y="31"/>
                  <a:pt x="30" y="31"/>
                </a:cubicBezTo>
                <a:close/>
                <a:moveTo>
                  <a:pt x="25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32"/>
                  <a:pt x="22" y="32"/>
                  <a:pt x="22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6"/>
                  <a:pt x="28" y="26"/>
                  <a:pt x="28" y="26"/>
                </a:cubicBezTo>
                <a:cubicBezTo>
                  <a:pt x="25" y="26"/>
                  <a:pt x="25" y="26"/>
                  <a:pt x="25" y="2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4" name="Freeform 80"/>
          <p:cNvSpPr>
            <a:spLocks noEditPoints="1"/>
          </p:cNvSpPr>
          <p:nvPr/>
        </p:nvSpPr>
        <p:spPr>
          <a:xfrm>
            <a:off x="3465513" y="3241675"/>
            <a:ext cx="255587" cy="198438"/>
          </a:xfrm>
          <a:custGeom>
            <a:avLst/>
            <a:gdLst/>
            <a:ahLst/>
            <a:cxnLst>
              <a:cxn ang="0">
                <a:pos x="3759" y="67394"/>
              </a:cxn>
              <a:cxn ang="0">
                <a:pos x="37586" y="7488"/>
              </a:cxn>
              <a:cxn ang="0">
                <a:pos x="45104" y="0"/>
              </a:cxn>
              <a:cxn ang="0">
                <a:pos x="206725" y="0"/>
              </a:cxn>
              <a:cxn ang="0">
                <a:pos x="218001" y="7488"/>
              </a:cxn>
              <a:cxn ang="0">
                <a:pos x="251828" y="67394"/>
              </a:cxn>
              <a:cxn ang="0">
                <a:pos x="251828" y="78626"/>
              </a:cxn>
              <a:cxn ang="0">
                <a:pos x="251828" y="78626"/>
              </a:cxn>
              <a:cxn ang="0">
                <a:pos x="135311" y="194694"/>
              </a:cxn>
              <a:cxn ang="0">
                <a:pos x="120276" y="194694"/>
              </a:cxn>
              <a:cxn ang="0">
                <a:pos x="120276" y="194694"/>
              </a:cxn>
              <a:cxn ang="0">
                <a:pos x="3759" y="78626"/>
              </a:cxn>
              <a:cxn ang="0">
                <a:pos x="3759" y="67394"/>
              </a:cxn>
              <a:cxn ang="0">
                <a:pos x="26310" y="67394"/>
              </a:cxn>
              <a:cxn ang="0">
                <a:pos x="26310" y="67394"/>
              </a:cxn>
              <a:cxn ang="0">
                <a:pos x="75173" y="67394"/>
              </a:cxn>
              <a:cxn ang="0">
                <a:pos x="48862" y="26209"/>
              </a:cxn>
              <a:cxn ang="0">
                <a:pos x="26310" y="67394"/>
              </a:cxn>
              <a:cxn ang="0">
                <a:pos x="206725" y="26209"/>
              </a:cxn>
              <a:cxn ang="0">
                <a:pos x="206725" y="26209"/>
              </a:cxn>
              <a:cxn ang="0">
                <a:pos x="180414" y="67394"/>
              </a:cxn>
              <a:cxn ang="0">
                <a:pos x="229277" y="67394"/>
              </a:cxn>
              <a:cxn ang="0">
                <a:pos x="206725" y="26209"/>
              </a:cxn>
              <a:cxn ang="0">
                <a:pos x="225518" y="78626"/>
              </a:cxn>
              <a:cxn ang="0">
                <a:pos x="225518" y="78626"/>
              </a:cxn>
              <a:cxn ang="0">
                <a:pos x="172897" y="78626"/>
              </a:cxn>
              <a:cxn ang="0">
                <a:pos x="146587" y="157253"/>
              </a:cxn>
              <a:cxn ang="0">
                <a:pos x="225518" y="78626"/>
              </a:cxn>
              <a:cxn ang="0">
                <a:pos x="109000" y="157253"/>
              </a:cxn>
              <a:cxn ang="0">
                <a:pos x="109000" y="157253"/>
              </a:cxn>
              <a:cxn ang="0">
                <a:pos x="78931" y="78626"/>
              </a:cxn>
              <a:cxn ang="0">
                <a:pos x="30069" y="78626"/>
              </a:cxn>
              <a:cxn ang="0">
                <a:pos x="109000" y="157253"/>
              </a:cxn>
              <a:cxn ang="0">
                <a:pos x="195449" y="18721"/>
              </a:cxn>
              <a:cxn ang="0">
                <a:pos x="195449" y="18721"/>
              </a:cxn>
              <a:cxn ang="0">
                <a:pos x="142828" y="18721"/>
              </a:cxn>
              <a:cxn ang="0">
                <a:pos x="169138" y="59906"/>
              </a:cxn>
              <a:cxn ang="0">
                <a:pos x="195449" y="18721"/>
              </a:cxn>
              <a:cxn ang="0">
                <a:pos x="112759" y="18721"/>
              </a:cxn>
              <a:cxn ang="0">
                <a:pos x="112759" y="18721"/>
              </a:cxn>
              <a:cxn ang="0">
                <a:pos x="60138" y="18721"/>
              </a:cxn>
              <a:cxn ang="0">
                <a:pos x="86449" y="59906"/>
              </a:cxn>
              <a:cxn ang="0">
                <a:pos x="112759" y="18721"/>
              </a:cxn>
              <a:cxn ang="0">
                <a:pos x="93966" y="67394"/>
              </a:cxn>
              <a:cxn ang="0">
                <a:pos x="93966" y="67394"/>
              </a:cxn>
              <a:cxn ang="0">
                <a:pos x="157863" y="67394"/>
              </a:cxn>
              <a:cxn ang="0">
                <a:pos x="127794" y="22465"/>
              </a:cxn>
              <a:cxn ang="0">
                <a:pos x="93966" y="67394"/>
              </a:cxn>
              <a:cxn ang="0">
                <a:pos x="161621" y="78626"/>
              </a:cxn>
              <a:cxn ang="0">
                <a:pos x="161621" y="78626"/>
              </a:cxn>
              <a:cxn ang="0">
                <a:pos x="93966" y="78626"/>
              </a:cxn>
              <a:cxn ang="0">
                <a:pos x="127794" y="172229"/>
              </a:cxn>
              <a:cxn ang="0">
                <a:pos x="161621" y="78626"/>
              </a:cxn>
            </a:cxnLst>
            <a:pathLst>
              <a:path w="68" h="53">
                <a:moveTo>
                  <a:pt x="1" y="18"/>
                </a:moveTo>
                <a:cubicBezTo>
                  <a:pt x="10" y="2"/>
                  <a:pt x="10" y="2"/>
                  <a:pt x="10" y="2"/>
                </a:cubicBezTo>
                <a:cubicBezTo>
                  <a:pt x="11" y="1"/>
                  <a:pt x="12" y="0"/>
                  <a:pt x="12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67" y="18"/>
                  <a:pt x="67" y="18"/>
                  <a:pt x="67" y="18"/>
                </a:cubicBezTo>
                <a:cubicBezTo>
                  <a:pt x="68" y="19"/>
                  <a:pt x="68" y="20"/>
                  <a:pt x="67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36" y="52"/>
                  <a:pt x="36" y="52"/>
                  <a:pt x="36" y="52"/>
                </a:cubicBezTo>
                <a:cubicBezTo>
                  <a:pt x="35" y="53"/>
                  <a:pt x="33" y="53"/>
                  <a:pt x="32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0"/>
                  <a:pt x="0" y="19"/>
                  <a:pt x="1" y="18"/>
                </a:cubicBezTo>
                <a:close/>
                <a:moveTo>
                  <a:pt x="7" y="18"/>
                </a:moveTo>
                <a:cubicBezTo>
                  <a:pt x="7" y="18"/>
                  <a:pt x="7" y="18"/>
                  <a:pt x="7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8"/>
                  <a:pt x="7" y="18"/>
                  <a:pt x="7" y="18"/>
                </a:cubicBezTo>
                <a:close/>
                <a:moveTo>
                  <a:pt x="55" y="7"/>
                </a:moveTo>
                <a:cubicBezTo>
                  <a:pt x="55" y="7"/>
                  <a:pt x="55" y="7"/>
                  <a:pt x="55" y="7"/>
                </a:cubicBezTo>
                <a:cubicBezTo>
                  <a:pt x="48" y="18"/>
                  <a:pt x="48" y="18"/>
                  <a:pt x="48" y="18"/>
                </a:cubicBezTo>
                <a:cubicBezTo>
                  <a:pt x="61" y="18"/>
                  <a:pt x="61" y="18"/>
                  <a:pt x="61" y="18"/>
                </a:cubicBezTo>
                <a:cubicBezTo>
                  <a:pt x="55" y="7"/>
                  <a:pt x="55" y="7"/>
                  <a:pt x="55" y="7"/>
                </a:cubicBezTo>
                <a:close/>
                <a:moveTo>
                  <a:pt x="60" y="21"/>
                </a:moveTo>
                <a:cubicBezTo>
                  <a:pt x="60" y="21"/>
                  <a:pt x="60" y="21"/>
                  <a:pt x="6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39" y="42"/>
                  <a:pt x="39" y="42"/>
                  <a:pt x="39" y="42"/>
                </a:cubicBezTo>
                <a:cubicBezTo>
                  <a:pt x="60" y="21"/>
                  <a:pt x="60" y="21"/>
                  <a:pt x="60" y="21"/>
                </a:cubicBezTo>
                <a:close/>
                <a:moveTo>
                  <a:pt x="29" y="42"/>
                </a:moveTo>
                <a:cubicBezTo>
                  <a:pt x="29" y="42"/>
                  <a:pt x="29" y="42"/>
                  <a:pt x="29" y="42"/>
                </a:cubicBezTo>
                <a:cubicBezTo>
                  <a:pt x="21" y="21"/>
                  <a:pt x="21" y="21"/>
                  <a:pt x="21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29" y="42"/>
                  <a:pt x="29" y="42"/>
                  <a:pt x="29" y="42"/>
                </a:cubicBezTo>
                <a:close/>
                <a:moveTo>
                  <a:pt x="52" y="5"/>
                </a:moveTo>
                <a:cubicBezTo>
                  <a:pt x="52" y="5"/>
                  <a:pt x="52" y="5"/>
                  <a:pt x="52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45" y="16"/>
                  <a:pt x="45" y="16"/>
                  <a:pt x="45" y="16"/>
                </a:cubicBezTo>
                <a:cubicBezTo>
                  <a:pt x="52" y="5"/>
                  <a:pt x="52" y="5"/>
                  <a:pt x="52" y="5"/>
                </a:cubicBezTo>
                <a:close/>
                <a:moveTo>
                  <a:pt x="30" y="5"/>
                </a:moveTo>
                <a:cubicBezTo>
                  <a:pt x="30" y="5"/>
                  <a:pt x="30" y="5"/>
                  <a:pt x="3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23" y="16"/>
                  <a:pt x="23" y="16"/>
                  <a:pt x="23" y="16"/>
                </a:cubicBezTo>
                <a:cubicBezTo>
                  <a:pt x="30" y="5"/>
                  <a:pt x="30" y="5"/>
                  <a:pt x="30" y="5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5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25" y="18"/>
                  <a:pt x="25" y="18"/>
                  <a:pt x="25" y="18"/>
                </a:cubicBezTo>
                <a:close/>
                <a:moveTo>
                  <a:pt x="43" y="21"/>
                </a:moveTo>
                <a:cubicBezTo>
                  <a:pt x="43" y="21"/>
                  <a:pt x="43" y="21"/>
                  <a:pt x="43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34" y="46"/>
                  <a:pt x="34" y="46"/>
                  <a:pt x="34" y="46"/>
                </a:cubicBezTo>
                <a:cubicBezTo>
                  <a:pt x="43" y="21"/>
                  <a:pt x="43" y="21"/>
                  <a:pt x="43" y="2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5" name="Freeform 81"/>
          <p:cNvSpPr>
            <a:spLocks noEditPoints="1"/>
          </p:cNvSpPr>
          <p:nvPr/>
        </p:nvSpPr>
        <p:spPr>
          <a:xfrm>
            <a:off x="2794000" y="3687763"/>
            <a:ext cx="192088" cy="198437"/>
          </a:xfrm>
          <a:custGeom>
            <a:avLst/>
            <a:gdLst/>
            <a:ahLst/>
            <a:cxnLst>
              <a:cxn ang="0">
                <a:pos x="105460" y="164740"/>
              </a:cxn>
              <a:cxn ang="0">
                <a:pos x="90394" y="164740"/>
              </a:cxn>
              <a:cxn ang="0">
                <a:pos x="41431" y="29953"/>
              </a:cxn>
              <a:cxn ang="0">
                <a:pos x="48964" y="37441"/>
              </a:cxn>
              <a:cxn ang="0">
                <a:pos x="33898" y="37441"/>
              </a:cxn>
              <a:cxn ang="0">
                <a:pos x="150657" y="29953"/>
              </a:cxn>
              <a:cxn ang="0">
                <a:pos x="158190" y="37441"/>
              </a:cxn>
              <a:cxn ang="0">
                <a:pos x="143124" y="37441"/>
              </a:cxn>
              <a:cxn ang="0">
                <a:pos x="97927" y="142276"/>
              </a:cxn>
              <a:cxn ang="0">
                <a:pos x="124292" y="108579"/>
              </a:cxn>
              <a:cxn ang="0">
                <a:pos x="135592" y="56161"/>
              </a:cxn>
              <a:cxn ang="0">
                <a:pos x="131825" y="52417"/>
              </a:cxn>
              <a:cxn ang="0">
                <a:pos x="56496" y="56161"/>
              </a:cxn>
              <a:cxn ang="0">
                <a:pos x="67796" y="108579"/>
              </a:cxn>
              <a:cxn ang="0">
                <a:pos x="135592" y="112323"/>
              </a:cxn>
              <a:cxn ang="0">
                <a:pos x="97927" y="153508"/>
              </a:cxn>
              <a:cxn ang="0">
                <a:pos x="94161" y="153508"/>
              </a:cxn>
              <a:cxn ang="0">
                <a:pos x="45197" y="59906"/>
              </a:cxn>
              <a:cxn ang="0">
                <a:pos x="48964" y="52417"/>
              </a:cxn>
              <a:cxn ang="0">
                <a:pos x="56496" y="44929"/>
              </a:cxn>
              <a:cxn ang="0">
                <a:pos x="135592" y="44929"/>
              </a:cxn>
              <a:cxn ang="0">
                <a:pos x="143124" y="52417"/>
              </a:cxn>
              <a:cxn ang="0">
                <a:pos x="146891" y="56161"/>
              </a:cxn>
              <a:cxn ang="0">
                <a:pos x="135592" y="112323"/>
              </a:cxn>
              <a:cxn ang="0">
                <a:pos x="97927" y="183461"/>
              </a:cxn>
              <a:cxn ang="0">
                <a:pos x="177022" y="41185"/>
              </a:cxn>
              <a:cxn ang="0">
                <a:pos x="41431" y="14976"/>
              </a:cxn>
              <a:cxn ang="0">
                <a:pos x="18832" y="44929"/>
              </a:cxn>
              <a:cxn ang="0">
                <a:pos x="101694" y="198437"/>
              </a:cxn>
              <a:cxn ang="0">
                <a:pos x="94161" y="198437"/>
              </a:cxn>
              <a:cxn ang="0">
                <a:pos x="3766" y="37441"/>
              </a:cxn>
              <a:cxn ang="0">
                <a:pos x="7533" y="26209"/>
              </a:cxn>
              <a:cxn ang="0">
                <a:pos x="26365" y="7488"/>
              </a:cxn>
              <a:cxn ang="0">
                <a:pos x="158190" y="0"/>
              </a:cxn>
              <a:cxn ang="0">
                <a:pos x="165723" y="7488"/>
              </a:cxn>
              <a:cxn ang="0">
                <a:pos x="192088" y="33697"/>
              </a:cxn>
              <a:cxn ang="0">
                <a:pos x="192088" y="44929"/>
              </a:cxn>
            </a:cxnLst>
            <a:pathLst>
              <a:path w="51" h="53">
                <a:moveTo>
                  <a:pt x="26" y="42"/>
                </a:moveTo>
                <a:cubicBezTo>
                  <a:pt x="27" y="42"/>
                  <a:pt x="28" y="42"/>
                  <a:pt x="28" y="44"/>
                </a:cubicBezTo>
                <a:cubicBezTo>
                  <a:pt x="28" y="45"/>
                  <a:pt x="27" y="46"/>
                  <a:pt x="26" y="46"/>
                </a:cubicBezTo>
                <a:cubicBezTo>
                  <a:pt x="25" y="46"/>
                  <a:pt x="24" y="45"/>
                  <a:pt x="24" y="44"/>
                </a:cubicBezTo>
                <a:cubicBezTo>
                  <a:pt x="24" y="42"/>
                  <a:pt x="25" y="42"/>
                  <a:pt x="26" y="42"/>
                </a:cubicBezTo>
                <a:close/>
                <a:moveTo>
                  <a:pt x="11" y="8"/>
                </a:moveTo>
                <a:cubicBezTo>
                  <a:pt x="11" y="8"/>
                  <a:pt x="11" y="8"/>
                  <a:pt x="11" y="8"/>
                </a:cubicBezTo>
                <a:cubicBezTo>
                  <a:pt x="12" y="8"/>
                  <a:pt x="13" y="9"/>
                  <a:pt x="13" y="10"/>
                </a:cubicBezTo>
                <a:cubicBezTo>
                  <a:pt x="13" y="11"/>
                  <a:pt x="12" y="12"/>
                  <a:pt x="11" y="12"/>
                </a:cubicBezTo>
                <a:cubicBezTo>
                  <a:pt x="10" y="12"/>
                  <a:pt x="9" y="11"/>
                  <a:pt x="9" y="10"/>
                </a:cubicBezTo>
                <a:cubicBezTo>
                  <a:pt x="9" y="9"/>
                  <a:pt x="10" y="8"/>
                  <a:pt x="11" y="8"/>
                </a:cubicBezTo>
                <a:close/>
                <a:moveTo>
                  <a:pt x="40" y="8"/>
                </a:moveTo>
                <a:cubicBezTo>
                  <a:pt x="40" y="8"/>
                  <a:pt x="40" y="8"/>
                  <a:pt x="40" y="8"/>
                </a:cubicBezTo>
                <a:cubicBezTo>
                  <a:pt x="41" y="8"/>
                  <a:pt x="42" y="9"/>
                  <a:pt x="42" y="10"/>
                </a:cubicBezTo>
                <a:cubicBezTo>
                  <a:pt x="42" y="11"/>
                  <a:pt x="41" y="12"/>
                  <a:pt x="40" y="12"/>
                </a:cubicBezTo>
                <a:cubicBezTo>
                  <a:pt x="39" y="12"/>
                  <a:pt x="38" y="11"/>
                  <a:pt x="38" y="10"/>
                </a:cubicBezTo>
                <a:cubicBezTo>
                  <a:pt x="38" y="9"/>
                  <a:pt x="39" y="8"/>
                  <a:pt x="40" y="8"/>
                </a:cubicBezTo>
                <a:close/>
                <a:moveTo>
                  <a:pt x="26" y="38"/>
                </a:moveTo>
                <a:cubicBezTo>
                  <a:pt x="26" y="38"/>
                  <a:pt x="26" y="38"/>
                  <a:pt x="26" y="38"/>
                </a:cubicBezTo>
                <a:cubicBezTo>
                  <a:pt x="29" y="36"/>
                  <a:pt x="31" y="32"/>
                  <a:pt x="33" y="29"/>
                </a:cubicBezTo>
                <a:cubicBezTo>
                  <a:pt x="35" y="25"/>
                  <a:pt x="37" y="21"/>
                  <a:pt x="37" y="16"/>
                </a:cubicBezTo>
                <a:cubicBezTo>
                  <a:pt x="37" y="16"/>
                  <a:pt x="37" y="16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5" y="14"/>
                  <a:pt x="35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5"/>
                  <a:pt x="15" y="15"/>
                </a:cubicBezTo>
                <a:cubicBezTo>
                  <a:pt x="15" y="16"/>
                  <a:pt x="14" y="16"/>
                  <a:pt x="14" y="16"/>
                </a:cubicBezTo>
                <a:cubicBezTo>
                  <a:pt x="15" y="21"/>
                  <a:pt x="16" y="25"/>
                  <a:pt x="18" y="29"/>
                </a:cubicBezTo>
                <a:cubicBezTo>
                  <a:pt x="20" y="32"/>
                  <a:pt x="23" y="36"/>
                  <a:pt x="26" y="38"/>
                </a:cubicBezTo>
                <a:close/>
                <a:moveTo>
                  <a:pt x="36" y="30"/>
                </a:moveTo>
                <a:cubicBezTo>
                  <a:pt x="36" y="30"/>
                  <a:pt x="36" y="30"/>
                  <a:pt x="36" y="30"/>
                </a:cubicBezTo>
                <a:cubicBezTo>
                  <a:pt x="33" y="34"/>
                  <a:pt x="30" y="38"/>
                  <a:pt x="26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1"/>
                  <a:pt x="25" y="41"/>
                  <a:pt x="25" y="41"/>
                </a:cubicBezTo>
                <a:cubicBezTo>
                  <a:pt x="21" y="38"/>
                  <a:pt x="18" y="34"/>
                  <a:pt x="16" y="30"/>
                </a:cubicBezTo>
                <a:cubicBezTo>
                  <a:pt x="14" y="26"/>
                  <a:pt x="12" y="21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3"/>
                  <a:pt x="14" y="13"/>
                  <a:pt x="15" y="12"/>
                </a:cubicBezTo>
                <a:cubicBezTo>
                  <a:pt x="15" y="12"/>
                  <a:pt x="15" y="12"/>
                  <a:pt x="1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7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9" y="14"/>
                  <a:pt x="39" y="15"/>
                </a:cubicBezTo>
                <a:cubicBezTo>
                  <a:pt x="40" y="15"/>
                  <a:pt x="40" y="16"/>
                  <a:pt x="40" y="16"/>
                </a:cubicBezTo>
                <a:cubicBezTo>
                  <a:pt x="39" y="21"/>
                  <a:pt x="38" y="26"/>
                  <a:pt x="36" y="30"/>
                </a:cubicBezTo>
                <a:close/>
                <a:moveTo>
                  <a:pt x="26" y="49"/>
                </a:moveTo>
                <a:cubicBezTo>
                  <a:pt x="26" y="49"/>
                  <a:pt x="26" y="49"/>
                  <a:pt x="26" y="49"/>
                </a:cubicBezTo>
                <a:cubicBezTo>
                  <a:pt x="39" y="42"/>
                  <a:pt x="47" y="27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4" y="10"/>
                  <a:pt x="41" y="7"/>
                  <a:pt x="4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0" y="7"/>
                  <a:pt x="8" y="10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27"/>
                  <a:pt x="12" y="42"/>
                  <a:pt x="26" y="49"/>
                </a:cubicBezTo>
                <a:close/>
                <a:moveTo>
                  <a:pt x="27" y="53"/>
                </a:move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5" y="53"/>
                  <a:pt x="25" y="53"/>
                </a:cubicBezTo>
                <a:cubicBezTo>
                  <a:pt x="10" y="45"/>
                  <a:pt x="0" y="29"/>
                  <a:pt x="0" y="12"/>
                </a:cubicBezTo>
                <a:cubicBezTo>
                  <a:pt x="0" y="12"/>
                  <a:pt x="1" y="11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8"/>
                  <a:pt x="1" y="7"/>
                  <a:pt x="2" y="7"/>
                </a:cubicBezTo>
                <a:cubicBezTo>
                  <a:pt x="5" y="7"/>
                  <a:pt x="7" y="4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8" y="0"/>
                  <a:pt x="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1"/>
                  <a:pt x="44" y="2"/>
                </a:cubicBezTo>
                <a:cubicBezTo>
                  <a:pt x="44" y="4"/>
                  <a:pt x="46" y="7"/>
                  <a:pt x="49" y="7"/>
                </a:cubicBezTo>
                <a:cubicBezTo>
                  <a:pt x="50" y="7"/>
                  <a:pt x="51" y="8"/>
                  <a:pt x="51" y="9"/>
                </a:cubicBezTo>
                <a:cubicBezTo>
                  <a:pt x="51" y="9"/>
                  <a:pt x="51" y="10"/>
                  <a:pt x="51" y="10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29"/>
                  <a:pt x="42" y="45"/>
                  <a:pt x="27" y="53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6" name="Freeform 82"/>
          <p:cNvSpPr>
            <a:spLocks noEditPoints="1"/>
          </p:cNvSpPr>
          <p:nvPr/>
        </p:nvSpPr>
        <p:spPr>
          <a:xfrm>
            <a:off x="5924550" y="3889375"/>
            <a:ext cx="222250" cy="263525"/>
          </a:xfrm>
          <a:custGeom>
            <a:avLst/>
            <a:gdLst/>
            <a:ahLst/>
            <a:cxnLst>
              <a:cxn ang="0">
                <a:pos x="139377" y="11294"/>
              </a:cxn>
              <a:cxn ang="0">
                <a:pos x="180814" y="30117"/>
              </a:cxn>
              <a:cxn ang="0">
                <a:pos x="184581" y="37646"/>
              </a:cxn>
              <a:cxn ang="0">
                <a:pos x="210949" y="41411"/>
              </a:cxn>
              <a:cxn ang="0">
                <a:pos x="222250" y="52705"/>
              </a:cxn>
              <a:cxn ang="0">
                <a:pos x="210949" y="263525"/>
              </a:cxn>
              <a:cxn ang="0">
                <a:pos x="7534" y="263525"/>
              </a:cxn>
              <a:cxn ang="0">
                <a:pos x="0" y="252231"/>
              </a:cxn>
              <a:cxn ang="0">
                <a:pos x="7534" y="41411"/>
              </a:cxn>
              <a:cxn ang="0">
                <a:pos x="33903" y="41411"/>
              </a:cxn>
              <a:cxn ang="0">
                <a:pos x="41436" y="30117"/>
              </a:cxn>
              <a:cxn ang="0">
                <a:pos x="71572" y="30117"/>
              </a:cxn>
              <a:cxn ang="0">
                <a:pos x="109242" y="0"/>
              </a:cxn>
              <a:cxn ang="0">
                <a:pos x="154445" y="112939"/>
              </a:cxn>
              <a:cxn ang="0">
                <a:pos x="165746" y="127998"/>
              </a:cxn>
              <a:cxn ang="0">
                <a:pos x="86640" y="191997"/>
              </a:cxn>
              <a:cxn ang="0">
                <a:pos x="52737" y="161880"/>
              </a:cxn>
              <a:cxn ang="0">
                <a:pos x="67805" y="146821"/>
              </a:cxn>
              <a:cxn ang="0">
                <a:pos x="154445" y="112939"/>
              </a:cxn>
              <a:cxn ang="0">
                <a:pos x="135610" y="30117"/>
              </a:cxn>
              <a:cxn ang="0">
                <a:pos x="109242" y="15059"/>
              </a:cxn>
              <a:cxn ang="0">
                <a:pos x="86640" y="30117"/>
              </a:cxn>
              <a:cxn ang="0">
                <a:pos x="135610" y="30117"/>
              </a:cxn>
              <a:cxn ang="0">
                <a:pos x="184581" y="60234"/>
              </a:cxn>
              <a:cxn ang="0">
                <a:pos x="180814" y="71528"/>
              </a:cxn>
              <a:cxn ang="0">
                <a:pos x="109242" y="71528"/>
              </a:cxn>
              <a:cxn ang="0">
                <a:pos x="33903" y="67764"/>
              </a:cxn>
              <a:cxn ang="0">
                <a:pos x="33903" y="60234"/>
              </a:cxn>
              <a:cxn ang="0">
                <a:pos x="18835" y="244702"/>
              </a:cxn>
              <a:cxn ang="0">
                <a:pos x="203415" y="60234"/>
              </a:cxn>
              <a:cxn ang="0">
                <a:pos x="109242" y="41411"/>
              </a:cxn>
              <a:cxn ang="0">
                <a:pos x="48970" y="41411"/>
              </a:cxn>
              <a:cxn ang="0">
                <a:pos x="48970" y="60234"/>
              </a:cxn>
              <a:cxn ang="0">
                <a:pos x="173280" y="60234"/>
              </a:cxn>
              <a:cxn ang="0">
                <a:pos x="173280" y="41411"/>
              </a:cxn>
            </a:cxnLst>
            <a:pathLst>
              <a:path w="59" h="70">
                <a:moveTo>
                  <a:pt x="29" y="0"/>
                </a:moveTo>
                <a:cubicBezTo>
                  <a:pt x="32" y="0"/>
                  <a:pt x="35" y="2"/>
                  <a:pt x="37" y="3"/>
                </a:cubicBezTo>
                <a:cubicBezTo>
                  <a:pt x="38" y="5"/>
                  <a:pt x="39" y="6"/>
                  <a:pt x="39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8"/>
                  <a:pt x="49" y="9"/>
                  <a:pt x="49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1"/>
                  <a:pt x="49" y="11"/>
                  <a:pt x="49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58" y="11"/>
                  <a:pt x="59" y="12"/>
                  <a:pt x="59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9"/>
                  <a:pt x="58" y="70"/>
                  <a:pt x="56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0"/>
                  <a:pt x="0" y="6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2"/>
                  <a:pt x="1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10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6"/>
                  <a:pt x="21" y="5"/>
                  <a:pt x="22" y="3"/>
                </a:cubicBezTo>
                <a:cubicBezTo>
                  <a:pt x="24" y="2"/>
                  <a:pt x="27" y="0"/>
                  <a:pt x="29" y="0"/>
                </a:cubicBezTo>
                <a:close/>
                <a:moveTo>
                  <a:pt x="41" y="30"/>
                </a:move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3" y="29"/>
                  <a:pt x="44" y="30"/>
                </a:cubicBezTo>
                <a:cubicBezTo>
                  <a:pt x="45" y="31"/>
                  <a:pt x="45" y="33"/>
                  <a:pt x="44" y="34"/>
                </a:cubicBezTo>
                <a:cubicBezTo>
                  <a:pt x="27" y="51"/>
                  <a:pt x="27" y="51"/>
                  <a:pt x="27" y="51"/>
                </a:cubicBezTo>
                <a:cubicBezTo>
                  <a:pt x="26" y="52"/>
                  <a:pt x="24" y="52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14" y="43"/>
                  <a:pt x="14" y="43"/>
                  <a:pt x="14" y="43"/>
                </a:cubicBezTo>
                <a:cubicBezTo>
                  <a:pt x="13" y="42"/>
                  <a:pt x="13" y="40"/>
                  <a:pt x="14" y="39"/>
                </a:cubicBezTo>
                <a:cubicBezTo>
                  <a:pt x="15" y="38"/>
                  <a:pt x="17" y="38"/>
                  <a:pt x="18" y="39"/>
                </a:cubicBezTo>
                <a:cubicBezTo>
                  <a:pt x="25" y="46"/>
                  <a:pt x="25" y="46"/>
                  <a:pt x="25" y="46"/>
                </a:cubicBezTo>
                <a:cubicBezTo>
                  <a:pt x="41" y="30"/>
                  <a:pt x="41" y="30"/>
                  <a:pt x="41" y="30"/>
                </a:cubicBezTo>
                <a:close/>
                <a:moveTo>
                  <a:pt x="36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7"/>
                  <a:pt x="35" y="6"/>
                  <a:pt x="34" y="6"/>
                </a:cubicBezTo>
                <a:cubicBezTo>
                  <a:pt x="33" y="4"/>
                  <a:pt x="31" y="4"/>
                  <a:pt x="29" y="4"/>
                </a:cubicBezTo>
                <a:cubicBezTo>
                  <a:pt x="27" y="4"/>
                  <a:pt x="26" y="4"/>
                  <a:pt x="24" y="6"/>
                </a:cubicBezTo>
                <a:cubicBezTo>
                  <a:pt x="24" y="6"/>
                  <a:pt x="23" y="7"/>
                  <a:pt x="23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36" y="8"/>
                  <a:pt x="36" y="8"/>
                  <a:pt x="36" y="8"/>
                </a:cubicBezTo>
                <a:close/>
                <a:moveTo>
                  <a:pt x="49" y="16"/>
                </a:moveTo>
                <a:cubicBezTo>
                  <a:pt x="49" y="16"/>
                  <a:pt x="49" y="16"/>
                  <a:pt x="49" y="16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8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19"/>
                  <a:pt x="9" y="19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65"/>
                  <a:pt x="5" y="65"/>
                  <a:pt x="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16"/>
                  <a:pt x="54" y="16"/>
                  <a:pt x="54" y="16"/>
                </a:cubicBezTo>
                <a:cubicBezTo>
                  <a:pt x="49" y="16"/>
                  <a:pt x="49" y="16"/>
                  <a:pt x="49" y="16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6"/>
                  <a:pt x="13" y="16"/>
                  <a:pt x="13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1"/>
                  <a:pt x="46" y="11"/>
                  <a:pt x="46" y="11"/>
                </a:cubicBezTo>
                <a:cubicBezTo>
                  <a:pt x="29" y="11"/>
                  <a:pt x="29" y="11"/>
                  <a:pt x="29" y="1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13155"/>
            <a:ext cx="6605270" cy="3827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2213</Words>
  <Application>WPS 演示</Application>
  <PresentationFormat>自定义</PresentationFormat>
  <Paragraphs>194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楷体</vt:lpstr>
      <vt:lpstr>华文楷体</vt:lpstr>
      <vt:lpstr>微软雅黑</vt:lpstr>
      <vt:lpstr>华文宋体</vt:lpstr>
      <vt:lpstr>Arial Unicode MS</vt:lpstr>
      <vt:lpstr>Calibri</vt:lpstr>
      <vt:lpstr>仿宋</vt:lpstr>
      <vt:lpstr>华文细黑</vt:lpstr>
      <vt:lpstr>华文行楷</vt:lpstr>
      <vt:lpstr>华文隶书</vt:lpstr>
      <vt:lpstr>幼圆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X-DOG</dc:creator>
  <cp:lastModifiedBy>山珊</cp:lastModifiedBy>
  <cp:revision>22</cp:revision>
  <dcterms:created xsi:type="dcterms:W3CDTF">2015-07-19T05:26:00Z</dcterms:created>
  <dcterms:modified xsi:type="dcterms:W3CDTF">2017-07-22T00:47:12Z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